
<file path=[Content_Types].xml><?xml version="1.0" encoding="utf-8"?>
<Types xmlns="http://schemas.openxmlformats.org/package/2006/content-types">
  <Default Extension="xml" ContentType="application/vnd.openxmlformats-officedocument.extended-properties+xml"/>
  <Default Extension="rels" ContentType="application/vnd.openxmlformats-package.relationships+xml"/>
  <Default Extension="jpg" ContentType="image/jpeg"/>
  <Default Extension="wdp" ContentType="image/vnd.ms-photo"/>
  <Default Extension="png" ContentType="image/png"/>
  <Override PartName="/docProps/core.xml" ContentType="application/vnd.openxmlformats-package.core-properties+xml"/>
  <Override PartName="/ppt/presentation.xml" ContentType="application/vnd.openxmlformats-officedocument.presentationml.template.main+xml"/>
  <Override PartName="/ppt/slides/slide71.xml" ContentType="application/vnd.openxmlformats-officedocument.presentationml.slide+xml"/>
  <Override PartName="/ppt/slideLayouts/slideLayout11.xml" ContentType="application/vnd.openxmlformats-officedocument.presentationml.slideLayout+xml"/>
  <Override PartName="/ppt/slideMasters/slideMaster11.xml" ContentType="application/vnd.openxmlformats-officedocument.presentationml.slideMaster+xml"/>
  <Override PartName="/ppt/slideLayouts/slideLayout82.xml" ContentType="application/vnd.openxmlformats-officedocument.presentationml.slideLayout+xml"/>
  <Override PartName="/ppt/slideLayouts/slideLayout133.xml" ContentType="application/vnd.openxmlformats-officedocument.presentationml.slideLayout+xml"/>
  <Override PartName="/ppt/slideLayouts/slideLayout34.xml" ContentType="application/vnd.openxmlformats-officedocument.presentationml.slideLayout+xml"/>
  <Override PartName="/ppt/slideLayouts/slideLayout75.xml" ContentType="application/vnd.openxmlformats-officedocument.presentationml.slideLayout+xml"/>
  <Override PartName="/ppt/slideLayouts/slideLayout126.xml" ContentType="application/vnd.openxmlformats-officedocument.presentationml.slideLayout+xml"/>
  <Override PartName="/ppt/slideLayouts/slideLayout27.xml" ContentType="application/vnd.openxmlformats-officedocument.presentationml.slideLayout+xml"/>
  <Override PartName="/ppt/slideLayouts/slideLayout68.xml" ContentType="application/vnd.openxmlformats-officedocument.presentationml.slideLayout+xml"/>
  <Override PartName="/ppt/slideLayouts/slideLayout119.xml" ContentType="application/vnd.openxmlformats-officedocument.presentationml.slideLayout+xml"/>
  <Override PartName="/ppt/slideLayouts/slideLayout510.xml" ContentType="application/vnd.openxmlformats-officedocument.presentationml.slideLayout+xml"/>
  <Override PartName="/ppt/slideLayouts/slideLayout1011.xml" ContentType="application/vnd.openxmlformats-officedocument.presentationml.slideLayout+xml"/>
  <Override PartName="/ppt/slideLayouts/slideLayout412.xml" ContentType="application/vnd.openxmlformats-officedocument.presentationml.slideLayout+xml"/>
  <Override PartName="/ppt/slideLayouts/slideLayout913.xml" ContentType="application/vnd.openxmlformats-officedocument.presentationml.slideLayout+xml"/>
  <Override PartName="/ppt/theme/theme11.xml" ContentType="application/vnd.openxmlformats-officedocument.theme+xml"/>
  <Override PartName="/ppt/handoutMasters/handoutMaster11.xml" ContentType="application/vnd.openxmlformats-officedocument.presentationml.handoutMaster+xml"/>
  <Override PartName="/ppt/theme/theme22.xml" ContentType="application/vnd.openxmlformats-officedocument.theme+xml"/>
  <Override PartName="/ppt/tableStyles.xml" ContentType="application/vnd.openxmlformats-officedocument.presentationml.tableStyles+xml"/>
  <Override PartName="/ppt/slides/slide22.xml" ContentType="application/vnd.openxmlformats-officedocument.presentationml.slide+xml"/>
  <Override PartName="/customXml/item3.xml" ContentType="application/xml"/>
  <Override PartName="/customXml/itemProps31.xml" ContentType="application/vnd.openxmlformats-officedocument.customXmlProperties+xml"/>
  <Override PartName="/ppt/slides/slide63.xml" ContentType="application/vnd.openxmlformats-officedocument.presentationml.slide+xml"/>
  <Override PartName="/ppt/slides/slide114.xml" ContentType="application/vnd.openxmlformats-officedocument.presentationml.slide+xml"/>
  <Override PartName="/ppt/slides/slide15.xml" ContentType="application/vnd.openxmlformats-officedocument.presentationml.slide+xml"/>
  <Override PartName="/ppt/viewProps.xml" ContentType="application/vnd.openxmlformats-officedocument.presentationml.viewProps+xml"/>
  <Override PartName="/customXml/item22.xml" ContentType="application/xml"/>
  <Override PartName="/customXml/itemProps22.xml" ContentType="application/vnd.openxmlformats-officedocument.customXmlProperties+xml"/>
  <Override PartName="/ppt/slides/slide56.xml" ContentType="application/vnd.openxmlformats-officedocument.presentationml.slide+xml"/>
  <Override PartName="/ppt/slides/slide10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slides/slide99.xml" ContentType="application/vnd.openxmlformats-officedocument.presentationml.slide+xml"/>
  <Override PartName="/customXml/item13.xml" ContentType="application/xml"/>
  <Override PartName="/customXml/itemProps13.xml" ContentType="application/vnd.openxmlformats-officedocument.customXmlProperties+xml"/>
  <Override PartName="/ppt/slides/slide310.xml" ContentType="application/vnd.openxmlformats-officedocument.presentationml.slide+xml"/>
  <Override PartName="/ppt/slides/slide811.xml" ContentType="application/vnd.openxmlformats-officedocument.presentationml.slide+xml"/>
  <Override PartName="/ppt/commentAuthors.xml" ContentType="application/vnd.openxmlformats-officedocument.presentationml.commentAuthors+xml"/>
  <Override PartName="/docProps/custom.xml" ContentType="application/vnd.openxmlformats-officedocument.custom-properties+xml"/>
</Types>
</file>

<file path=_rels/.rels>&#65279;<?xml version="1.0" encoding="utf-8"?><Relationships xmlns="http://schemas.openxmlformats.org/package/2006/relationships"><Relationship Type="http://schemas.openxmlformats.org/officeDocument/2006/relationships/extended-properties" Target="/docProps/app.xml" Id="rId3" /><Relationship Type="http://schemas.openxmlformats.org/package/2006/relationships/metadata/core-properties" Target="/docProps/core.xml" Id="rId2" /><Relationship Type="http://schemas.openxmlformats.org/officeDocument/2006/relationships/officeDocument" Target="/ppt/presentation.xml" Id="rId1" /><Relationship Type="http://schemas.openxmlformats.org/officeDocument/2006/relationships/custom-properties" Target="/docProps/custom.xml" Id="rId4"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1"/>
  </p:sldMasterIdLst>
  <p:handoutMasterIdLst>
    <p:handoutMasterId r:id="rId13"/>
  </p:handoutMasterIdLst>
  <p:sldIdLst>
    <p:sldId id="267" r:id="rId2"/>
    <p:sldId id="257" r:id="rId3"/>
    <p:sldId id="258" r:id="rId4"/>
    <p:sldId id="259" r:id="rId5"/>
    <p:sldId id="261" r:id="rId6"/>
    <p:sldId id="262" r:id="rId7"/>
    <p:sldId id="263" r:id="rId8"/>
    <p:sldId id="264" r:id="rId9"/>
    <p:sldId id="265" r:id="rId10"/>
    <p:sldId id="266"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F497D"/>
    <a:srgbClr val="EFEDE3"/>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06799F8-075E-4A3A-A7F6-7FBC6576F1A4}">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712" autoAdjust="0"/>
  </p:normalViewPr>
  <p:slideViewPr>
    <p:cSldViewPr snapToGrid="0">
      <p:cViewPr>
        <p:scale>
          <a:sx n="100" d="100"/>
          <a:sy n="100" d="100"/>
        </p:scale>
        <p:origin x="-734" y="-485"/>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3" d="100"/>
          <a:sy n="63" d="100"/>
        </p:scale>
        <p:origin x="2280" y="72"/>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ppt/slides/slide71.xml" Id="rId8" /><Relationship Type="http://schemas.openxmlformats.org/officeDocument/2006/relationships/handoutMaster" Target="/ppt/handoutMasters/handoutMaster11.xml" Id="rId13" /><Relationship Type="http://schemas.openxmlformats.org/officeDocument/2006/relationships/tableStyles" Target="/ppt/tableStyles.xml" Id="rId18" /><Relationship Type="http://schemas.openxmlformats.org/officeDocument/2006/relationships/slide" Target="/ppt/slides/slide22.xml" Id="rId3" /><Relationship Type="http://schemas.openxmlformats.org/officeDocument/2006/relationships/customXml" Target="/customXml/item3.xml" Id="rId21" /><Relationship Type="http://schemas.openxmlformats.org/officeDocument/2006/relationships/slide" Target="/ppt/slides/slide63.xml" Id="rId7" /><Relationship Type="http://schemas.openxmlformats.org/officeDocument/2006/relationships/slide" Target="/ppt/slides/slide114.xml" Id="rId12" /><Relationship Type="http://schemas.openxmlformats.org/officeDocument/2006/relationships/theme" Target="/ppt/theme/theme11.xml" Id="rId17" /><Relationship Type="http://schemas.openxmlformats.org/officeDocument/2006/relationships/slide" Target="/ppt/slides/slide15.xml" Id="rId2" /><Relationship Type="http://schemas.openxmlformats.org/officeDocument/2006/relationships/viewProps" Target="/ppt/viewProps.xml" Id="rId16" /><Relationship Type="http://schemas.openxmlformats.org/officeDocument/2006/relationships/customXml" Target="/customXml/item22.xml" Id="rId20" /><Relationship Type="http://schemas.openxmlformats.org/officeDocument/2006/relationships/slideMaster" Target="/ppt/slideMasters/slideMaster11.xml" Id="rId1" /><Relationship Type="http://schemas.openxmlformats.org/officeDocument/2006/relationships/slide" Target="/ppt/slides/slide56.xml" Id="rId6" /><Relationship Type="http://schemas.openxmlformats.org/officeDocument/2006/relationships/slide" Target="/ppt/slides/slide107.xml" Id="rId11" /><Relationship Type="http://schemas.openxmlformats.org/officeDocument/2006/relationships/slide" Target="/ppt/slides/slide48.xml" Id="rId5" /><Relationship Type="http://schemas.openxmlformats.org/officeDocument/2006/relationships/presProps" Target="/ppt/presProps.xml" Id="rId15" /><Relationship Type="http://schemas.openxmlformats.org/officeDocument/2006/relationships/slide" Target="/ppt/slides/slide99.xml" Id="rId10" /><Relationship Type="http://schemas.openxmlformats.org/officeDocument/2006/relationships/customXml" Target="/customXml/item13.xml" Id="rId19" /><Relationship Type="http://schemas.openxmlformats.org/officeDocument/2006/relationships/slide" Target="/ppt/slides/slide310.xml" Id="rId4" /><Relationship Type="http://schemas.openxmlformats.org/officeDocument/2006/relationships/slide" Target="/ppt/slides/slide811.xml" Id="rId9" /><Relationship Type="http://schemas.openxmlformats.org/officeDocument/2006/relationships/commentAuthors" Target="/ppt/commentAuthors.xml" Id="rId14" /></Relationships>
</file>

<file path=ppt/handoutMasters/_rels/handoutMaster11.xml.rels>&#65279;<?xml version="1.0" encoding="utf-8"?><Relationships xmlns="http://schemas.openxmlformats.org/package/2006/relationships"><Relationship Type="http://schemas.openxmlformats.org/officeDocument/2006/relationships/theme" Target="/ppt/theme/theme22.xml" Id="rId1" /></Relationships>
</file>

<file path=ppt/handoutMasters/handoutMaster1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47F476-161E-4A04-A0FB-965A0EEB43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32E49AB-875B-42C8-941C-0DE0DBD2D3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F66B955-9ABA-47D4-BA0F-43D209E6DE06}" type="datetimeFigureOut">
              <a:rPr lang="en-US" smtClean="0"/>
              <a:t>4/2/2019</a:t>
            </a:fld>
            <a:endParaRPr lang="en-US" dirty="0"/>
          </a:p>
        </p:txBody>
      </p:sp>
      <p:sp>
        <p:nvSpPr>
          <p:cNvPr id="4" name="Footer Placeholder 3">
            <a:extLst>
              <a:ext uri="{FF2B5EF4-FFF2-40B4-BE49-F238E27FC236}">
                <a16:creationId xmlns:a16="http://schemas.microsoft.com/office/drawing/2014/main" id="{23EFBA4A-EC84-4A1C-951D-F76333FEEC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0085306-E124-4DA3-9455-10E28A78FE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5FAA0D8-202C-4D3D-887A-429ECB6FFB65}" type="slidenum">
              <a:rPr lang="en-US" smtClean="0"/>
              <a:t>‹#›</a:t>
            </a:fld>
            <a:endParaRPr lang="en-US" dirty="0"/>
          </a:p>
        </p:txBody>
      </p:sp>
    </p:spTree>
    <p:extLst>
      <p:ext uri="{BB962C8B-B14F-4D97-AF65-F5344CB8AC3E}">
        <p14:creationId xmlns:p14="http://schemas.microsoft.com/office/powerpoint/2010/main" val="2233406989"/>
      </p:ext>
    </p:extLst>
  </p:cSld>
  <p:clrMap bg1="lt1" tx1="dk1" bg2="lt2" tx2="dk2" accent1="accent1" accent2="accent2" accent3="accent3" accent4="accent4" accent5="accent5" accent6="accent6" hlink="hlink" folHlink="folHlink"/>
</p:handoutMaster>
</file>

<file path=ppt/slideLayouts/_rels/slideLayout11.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27.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34.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68.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75.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82.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119.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126.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133.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412.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510.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913.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_rels/slideLayout1011.xml.rels>&#65279;<?xml version="1.0" encoding="utf-8"?><Relationships xmlns="http://schemas.openxmlformats.org/package/2006/relationships"><Relationship Type="http://schemas.openxmlformats.org/officeDocument/2006/relationships/slideMaster" Target="/ppt/slideMasters/slideMaster11.xml" Id="rId1" /></Relationships>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915128" y="1397977"/>
            <a:ext cx="8361229" cy="3007447"/>
          </a:xfrm>
        </p:spPr>
        <p:txBody>
          <a:bodyPr anchor="ctr" anchorCtr="0">
            <a:noAutofit/>
          </a:bodyPr>
          <a:lstStyle>
            <a:lvl1pPr algn="ctr">
              <a:defRPr sz="6600" cap="none" baseline="0">
                <a:solidFill>
                  <a:schemeClr val="tx2"/>
                </a:solidFill>
              </a:defRPr>
            </a:lvl1pPr>
          </a:lstStyle>
          <a:p>
            <a:r>
              <a:rPr lang="en-US" noProof="0"/>
              <a:t>Click To Edit Master Title Style</a:t>
            </a:r>
          </a:p>
        </p:txBody>
      </p:sp>
      <p:sp>
        <p:nvSpPr>
          <p:cNvPr id="3" name="Subtitle 2"/>
          <p:cNvSpPr>
            <a:spLocks noGrp="1"/>
          </p:cNvSpPr>
          <p:nvPr>
            <p:ph type="subTitle" idx="1"/>
          </p:nvPr>
        </p:nvSpPr>
        <p:spPr>
          <a:xfrm>
            <a:off x="2679906" y="4475023"/>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3B77EF04-6424-4B70-94D1-FC932CBBDD9B}" type="datetimeFigureOut">
              <a:rPr lang="en-US" noProof="0" smtClean="0"/>
              <a:t>4/2/2019</a:t>
            </a:fld>
            <a:endParaRPr lang="en-US" noProof="0"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r>
              <a:rPr lang="en-US" noProof="0" dirty="0"/>
              <a:t>Add a footer </a:t>
            </a: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B38049E5-7B53-4E85-8972-7D6C4BCE5BB9}" type="slidenum">
              <a:rPr lang="en-US" noProof="0" smtClean="0"/>
              <a:t>‹#›</a:t>
            </a:fld>
            <a:endParaRPr lang="en-US" noProof="0" dirty="0"/>
          </a:p>
        </p:txBody>
      </p:sp>
      <p:sp>
        <p:nvSpPr>
          <p:cNvPr id="13" name="L-Shape 12">
            <a:extLst>
              <a:ext uri="{FF2B5EF4-FFF2-40B4-BE49-F238E27FC236}">
                <a16:creationId xmlns:a16="http://schemas.microsoft.com/office/drawing/2014/main" id="{79965FD7-DA9A-4AFB-B8C8-34AC1FEE9F72}"/>
              </a:ext>
            </a:extLst>
          </p:cNvPr>
          <p:cNvSpPr/>
          <p:nvPr userDrawn="1"/>
        </p:nvSpPr>
        <p:spPr>
          <a:xfrm flipV="1">
            <a:off x="887674" y="726883"/>
            <a:ext cx="2772000" cy="4158497"/>
          </a:xfrm>
          <a:prstGeom prst="corner">
            <a:avLst>
              <a:gd name="adj1" fmla="val 7397"/>
              <a:gd name="adj2" fmla="val 7750"/>
            </a:avLst>
          </a:prstGeom>
          <a:solidFill>
            <a:schemeClr val="accent3"/>
          </a:solidFill>
          <a:ln>
            <a:solidFill>
              <a:schemeClr val="accent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15" name="L-Shape 14">
            <a:extLst>
              <a:ext uri="{FF2B5EF4-FFF2-40B4-BE49-F238E27FC236}">
                <a16:creationId xmlns:a16="http://schemas.microsoft.com/office/drawing/2014/main" id="{92465177-72B9-4DCF-8F98-0C79F3EE32EC}"/>
              </a:ext>
            </a:extLst>
          </p:cNvPr>
          <p:cNvSpPr/>
          <p:nvPr userDrawn="1"/>
        </p:nvSpPr>
        <p:spPr>
          <a:xfrm rot="10800000" flipV="1">
            <a:off x="8532326" y="1820272"/>
            <a:ext cx="2772000" cy="4158497"/>
          </a:xfrm>
          <a:prstGeom prst="corner">
            <a:avLst>
              <a:gd name="adj1" fmla="val 7397"/>
              <a:gd name="adj2" fmla="val 7750"/>
            </a:avLst>
          </a:prstGeom>
          <a:solidFill>
            <a:schemeClr val="accent3"/>
          </a:solidFill>
          <a:ln>
            <a:solidFill>
              <a:schemeClr val="accent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8" name="L-Shape 7">
            <a:extLst>
              <a:ext uri="{FF2B5EF4-FFF2-40B4-BE49-F238E27FC236}">
                <a16:creationId xmlns:a16="http://schemas.microsoft.com/office/drawing/2014/main" id="{B5516E7A-AEB0-4772-8098-8B0F8B5F1126}"/>
              </a:ext>
            </a:extLst>
          </p:cNvPr>
          <p:cNvSpPr/>
          <p:nvPr userDrawn="1"/>
        </p:nvSpPr>
        <p:spPr>
          <a:xfrm flipV="1">
            <a:off x="752858" y="609652"/>
            <a:ext cx="3152309" cy="4408489"/>
          </a:xfrm>
          <a:prstGeom prst="corner">
            <a:avLst>
              <a:gd name="adj1" fmla="val 6149"/>
              <a:gd name="adj2" fmla="val 6814"/>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12" name="L-Shape 11">
            <a:extLst>
              <a:ext uri="{FF2B5EF4-FFF2-40B4-BE49-F238E27FC236}">
                <a16:creationId xmlns:a16="http://schemas.microsoft.com/office/drawing/2014/main" id="{E864F603-D3F0-4241-9005-3F6C3BD62BEF}"/>
              </a:ext>
            </a:extLst>
          </p:cNvPr>
          <p:cNvSpPr/>
          <p:nvPr userDrawn="1"/>
        </p:nvSpPr>
        <p:spPr>
          <a:xfrm flipH="1">
            <a:off x="8286318" y="1685652"/>
            <a:ext cx="3152309" cy="4408489"/>
          </a:xfrm>
          <a:prstGeom prst="corner">
            <a:avLst>
              <a:gd name="adj1" fmla="val 6773"/>
              <a:gd name="adj2" fmla="val 6814"/>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901295813"/>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Second Option">
    <p:bg bwMode="grayWhite">
      <p:bgPr>
        <a:gradFill flip="none" rotWithShape="1">
          <a:gsLst>
            <a:gs pos="0">
              <a:schemeClr val="tx2">
                <a:lumMod val="50000"/>
              </a:schemeClr>
            </a:gs>
            <a:gs pos="34000">
              <a:schemeClr val="tx2"/>
            </a:gs>
            <a:gs pos="66000">
              <a:schemeClr val="tx2">
                <a:lumMod val="75000"/>
              </a:schemeClr>
            </a:gs>
            <a:gs pos="97000">
              <a:schemeClr val="tx2">
                <a:lumMod val="50000"/>
              </a:schemeClr>
            </a:gs>
          </a:gsLst>
          <a:lin ang="2700000" scaled="1"/>
          <a:tileRect/>
        </a:gradFill>
        <a:effectLst/>
      </p:bgPr>
    </p:bg>
    <p:spTree>
      <p:nvGrpSpPr>
        <p:cNvPr id="1" name=""/>
        <p:cNvGrpSpPr/>
        <p:nvPr/>
      </p:nvGrpSpPr>
      <p:grpSpPr>
        <a:xfrm>
          <a:off x="0" y="0"/>
          <a:ext cx="0" cy="0"/>
          <a:chOff x="0" y="0"/>
          <a:chExt cx="0" cy="0"/>
        </a:xfrm>
      </p:grpSpPr>
      <p:sp>
        <p:nvSpPr>
          <p:cNvPr id="10" name="L-Shape 9">
            <a:extLst>
              <a:ext uri="{FF2B5EF4-FFF2-40B4-BE49-F238E27FC236}">
                <a16:creationId xmlns:a16="http://schemas.microsoft.com/office/drawing/2014/main" id="{13412040-642F-40C5-8AB5-C0E8D41B481B}"/>
              </a:ext>
            </a:extLst>
          </p:cNvPr>
          <p:cNvSpPr/>
          <p:nvPr userDrawn="1"/>
        </p:nvSpPr>
        <p:spPr>
          <a:xfrm flipV="1">
            <a:off x="870090" y="709300"/>
            <a:ext cx="2772000" cy="2772000"/>
          </a:xfrm>
          <a:prstGeom prst="corner">
            <a:avLst>
              <a:gd name="adj1" fmla="val 7397"/>
              <a:gd name="adj2" fmla="val 7750"/>
            </a:avLst>
          </a:prstGeom>
          <a:solidFill>
            <a:schemeClr val="bg2"/>
          </a:solidFill>
          <a:ln>
            <a:solidFill>
              <a:schemeClr val="bg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9" name="Rectangle 8" title="Side bar">
            <a:extLst>
              <a:ext uri="{FF2B5EF4-FFF2-40B4-BE49-F238E27FC236}">
                <a16:creationId xmlns:a16="http://schemas.microsoft.com/office/drawing/2014/main" id="{BADD331D-DA8D-4D47-A2BB-F4875FDB16A4}"/>
              </a:ext>
            </a:extLst>
          </p:cNvPr>
          <p:cNvSpPr/>
          <p:nvPr userDrawn="1"/>
        </p:nvSpPr>
        <p:spPr>
          <a:xfrm rot="5400000">
            <a:off x="5791174" y="457175"/>
            <a:ext cx="609651" cy="1219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1397977" y="1151796"/>
            <a:ext cx="9504485" cy="3007447"/>
          </a:xfrm>
        </p:spPr>
        <p:txBody>
          <a:bodyPr anchor="ctr" anchorCtr="0">
            <a:noAutofit/>
          </a:bodyPr>
          <a:lstStyle>
            <a:lvl1pPr algn="ctr">
              <a:defRPr sz="6600" cap="none" baseline="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1397977" y="4897053"/>
            <a:ext cx="9504485" cy="1086237"/>
          </a:xfrm>
        </p:spPr>
        <p:txBody>
          <a:bodyPr>
            <a:normAutofit/>
          </a:bodyPr>
          <a:lstStyle>
            <a:lvl1pPr marL="0" indent="0" algn="ctr">
              <a:lnSpc>
                <a:spcPct val="112000"/>
              </a:lnSpc>
              <a:spcBef>
                <a:spcPts val="0"/>
              </a:spcBef>
              <a:spcAft>
                <a:spcPts val="0"/>
              </a:spcAft>
              <a:buNone/>
              <a:defRPr sz="2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bg1"/>
                </a:solidFill>
              </a:defRPr>
            </a:lvl1pPr>
          </a:lstStyle>
          <a:p>
            <a:fld id="{3B77EF04-6424-4B70-94D1-FC932CBBDD9B}" type="datetimeFigureOut">
              <a:rPr lang="en-US" noProof="0" smtClean="0"/>
              <a:pPr/>
              <a:t>4/2/2019</a:t>
            </a:fld>
            <a:endParaRPr lang="en-US" noProof="0"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bg1"/>
                </a:solidFill>
              </a:defRPr>
            </a:lvl1pPr>
          </a:lstStyle>
          <a:p>
            <a:r>
              <a:rPr lang="en-US" noProof="0" dirty="0"/>
              <a:t>Add a footer </a:t>
            </a: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bg1"/>
                </a:solidFill>
              </a:defRPr>
            </a:lvl1pPr>
          </a:lstStyle>
          <a:p>
            <a:fld id="{B38049E5-7B53-4E85-8972-7D6C4BCE5BB9}" type="slidenum">
              <a:rPr lang="en-US" noProof="0" smtClean="0"/>
              <a:pPr/>
              <a:t>‹#›</a:t>
            </a:fld>
            <a:endParaRPr lang="en-US" noProof="0" dirty="0"/>
          </a:p>
        </p:txBody>
      </p:sp>
      <p:sp>
        <p:nvSpPr>
          <p:cNvPr id="11" name="L-Shape 10">
            <a:extLst>
              <a:ext uri="{FF2B5EF4-FFF2-40B4-BE49-F238E27FC236}">
                <a16:creationId xmlns:a16="http://schemas.microsoft.com/office/drawing/2014/main" id="{68D376A1-CC76-4C90-B2CF-F89EA13E7942}"/>
              </a:ext>
            </a:extLst>
          </p:cNvPr>
          <p:cNvSpPr/>
          <p:nvPr userDrawn="1"/>
        </p:nvSpPr>
        <p:spPr>
          <a:xfrm rot="10800000" flipV="1">
            <a:off x="8549910" y="1820273"/>
            <a:ext cx="2772000" cy="2772000"/>
          </a:xfrm>
          <a:prstGeom prst="corner">
            <a:avLst>
              <a:gd name="adj1" fmla="val 7397"/>
              <a:gd name="adj2" fmla="val 7750"/>
            </a:avLst>
          </a:prstGeom>
          <a:solidFill>
            <a:schemeClr val="bg2"/>
          </a:solidFill>
          <a:ln>
            <a:solidFill>
              <a:schemeClr val="bg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8" name="L-Shape 7">
            <a:extLst>
              <a:ext uri="{FF2B5EF4-FFF2-40B4-BE49-F238E27FC236}">
                <a16:creationId xmlns:a16="http://schemas.microsoft.com/office/drawing/2014/main" id="{B5516E7A-AEB0-4772-8098-8B0F8B5F1126}"/>
              </a:ext>
            </a:extLst>
          </p:cNvPr>
          <p:cNvSpPr/>
          <p:nvPr userDrawn="1"/>
        </p:nvSpPr>
        <p:spPr>
          <a:xfrm flipV="1">
            <a:off x="752858" y="609652"/>
            <a:ext cx="3152309" cy="3007448"/>
          </a:xfrm>
          <a:prstGeom prst="corner">
            <a:avLst>
              <a:gd name="adj1" fmla="val 6089"/>
              <a:gd name="adj2" fmla="val 6769"/>
            </a:avLst>
          </a:prstGeom>
          <a:solidFill>
            <a:schemeClr val="accent3"/>
          </a:solidFill>
          <a:ln>
            <a:solidFill>
              <a:schemeClr val="accent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12" name="L-Shape 11">
            <a:extLst>
              <a:ext uri="{FF2B5EF4-FFF2-40B4-BE49-F238E27FC236}">
                <a16:creationId xmlns:a16="http://schemas.microsoft.com/office/drawing/2014/main" id="{E864F603-D3F0-4241-9005-3F6C3BD62BEF}"/>
              </a:ext>
            </a:extLst>
          </p:cNvPr>
          <p:cNvSpPr/>
          <p:nvPr userDrawn="1"/>
        </p:nvSpPr>
        <p:spPr>
          <a:xfrm flipH="1">
            <a:off x="8286317" y="1685653"/>
            <a:ext cx="3152309" cy="3007448"/>
          </a:xfrm>
          <a:prstGeom prst="corner">
            <a:avLst>
              <a:gd name="adj1" fmla="val 6089"/>
              <a:gd name="adj2" fmla="val 6442"/>
            </a:avLst>
          </a:prstGeom>
          <a:solidFill>
            <a:schemeClr val="accent3"/>
          </a:solidFill>
          <a:ln>
            <a:solidFill>
              <a:schemeClr val="accent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233502953"/>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371600" y="685800"/>
            <a:ext cx="9601200" cy="720213"/>
          </a:xfrm>
        </p:spPr>
        <p:txBody>
          <a:bodyPr>
            <a:noAutofit/>
          </a:bodyPr>
          <a:lstStyle>
            <a:lvl1pPr>
              <a:defRPr sz="4800"/>
            </a:lvl1pPr>
          </a:lstStyle>
          <a:p>
            <a:r>
              <a:rPr lang="en-US" noProof="0"/>
              <a:t>Click To Edit Master Title Style</a:t>
            </a:r>
          </a:p>
        </p:txBody>
      </p:sp>
      <p:sp>
        <p:nvSpPr>
          <p:cNvPr id="3" name="Content Placeholder 2"/>
          <p:cNvSpPr>
            <a:spLocks noGrp="1"/>
          </p:cNvSpPr>
          <p:nvPr>
            <p:ph idx="1"/>
          </p:nvPr>
        </p:nvSpPr>
        <p:spPr>
          <a:xfrm>
            <a:off x="1371600" y="1484671"/>
            <a:ext cx="9601200" cy="438272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3B77EF04-6424-4B70-94D1-FC932CBBDD9B}" type="datetimeFigureOut">
              <a:rPr lang="en-US" noProof="0" smtClean="0"/>
              <a:t>4/2/2019</a:t>
            </a:fld>
            <a:endParaRPr lang="en-US" noProof="0" dirty="0"/>
          </a:p>
        </p:txBody>
      </p:sp>
      <p:sp>
        <p:nvSpPr>
          <p:cNvPr id="5" name="Footer Placeholder 4"/>
          <p:cNvSpPr>
            <a:spLocks noGrp="1"/>
          </p:cNvSpPr>
          <p:nvPr>
            <p:ph type="ftr" sz="quarter" idx="11"/>
          </p:nvPr>
        </p:nvSpPr>
        <p:spPr/>
        <p:txBody>
          <a:bodyPr/>
          <a:lstStyle/>
          <a:p>
            <a:r>
              <a:rPr lang="en-US" noProof="0" dirty="0"/>
              <a:t>Add a footer </a:t>
            </a:r>
          </a:p>
        </p:txBody>
      </p:sp>
      <p:sp>
        <p:nvSpPr>
          <p:cNvPr id="6" name="Slide Number Placeholder 5"/>
          <p:cNvSpPr>
            <a:spLocks noGrp="1"/>
          </p:cNvSpPr>
          <p:nvPr>
            <p:ph type="sldNum" sz="quarter" idx="12"/>
          </p:nvPr>
        </p:nvSpPr>
        <p:spPr/>
        <p:txBody>
          <a:bodyPr/>
          <a:lstStyle/>
          <a:p>
            <a:fld id="{B38049E5-7B53-4E85-8972-7D6C4BCE5BB9}" type="slidenum">
              <a:rPr lang="en-US" noProof="0" smtClean="0"/>
              <a:t>‹#›</a:t>
            </a:fld>
            <a:endParaRPr lang="en-US" noProof="0" dirty="0"/>
          </a:p>
        </p:txBody>
      </p:sp>
      <p:cxnSp>
        <p:nvCxnSpPr>
          <p:cNvPr id="7" name="Straight Connector 6">
            <a:extLst>
              <a:ext uri="{FF2B5EF4-FFF2-40B4-BE49-F238E27FC236}">
                <a16:creationId xmlns:a16="http://schemas.microsoft.com/office/drawing/2014/main" id="{CBEFB83C-E1EC-41AC-BFF6-9D094E2D43C6}"/>
              </a:ext>
            </a:extLst>
          </p:cNvPr>
          <p:cNvCxnSpPr/>
          <p:nvPr userDrawn="1"/>
        </p:nvCxnSpPr>
        <p:spPr>
          <a:xfrm>
            <a:off x="1465008" y="1445344"/>
            <a:ext cx="9468000"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99419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Picture, TItle, and Caption">
    <p:spTree>
      <p:nvGrpSpPr>
        <p:cNvPr id="1" name=""/>
        <p:cNvGrpSpPr/>
        <p:nvPr/>
      </p:nvGrpSpPr>
      <p:grpSpPr>
        <a:xfrm>
          <a:off x="0" y="0"/>
          <a:ext cx="0" cy="0"/>
          <a:chOff x="0" y="0"/>
          <a:chExt cx="0" cy="0"/>
        </a:xfrm>
      </p:grpSpPr>
      <p:sp>
        <p:nvSpPr>
          <p:cNvPr id="8" name="Rectangle 7" title="Background Shape"/>
          <p:cNvSpPr/>
          <p:nvPr/>
        </p:nvSpPr>
        <p:spPr>
          <a:xfrm>
            <a:off x="-1" y="376"/>
            <a:ext cx="6234898" cy="68576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1F430D42-50DC-4502-A3E8-251FE7F0809D}"/>
              </a:ext>
            </a:extLst>
          </p:cNvPr>
          <p:cNvSpPr/>
          <p:nvPr userDrawn="1"/>
        </p:nvSpPr>
        <p:spPr>
          <a:xfrm>
            <a:off x="507591" y="5289755"/>
            <a:ext cx="5270049" cy="1012722"/>
          </a:xfrm>
          <a:prstGeom prst="rect">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accent3"/>
              </a:solidFill>
            </a:endParaRPr>
          </a:p>
        </p:txBody>
      </p:sp>
      <p:sp>
        <p:nvSpPr>
          <p:cNvPr id="11" name="Rectangle: Diagonal Corners Snipped 10">
            <a:extLst>
              <a:ext uri="{FF2B5EF4-FFF2-40B4-BE49-F238E27FC236}">
                <a16:creationId xmlns:a16="http://schemas.microsoft.com/office/drawing/2014/main" id="{836AFDEB-3C72-49E0-9B45-DC9EFBA6587F}"/>
              </a:ext>
            </a:extLst>
          </p:cNvPr>
          <p:cNvSpPr/>
          <p:nvPr userDrawn="1"/>
        </p:nvSpPr>
        <p:spPr bwMode="white">
          <a:xfrm>
            <a:off x="507591" y="409286"/>
            <a:ext cx="5270049" cy="4732985"/>
          </a:xfrm>
          <a:prstGeom prst="snip2DiagRect">
            <a:avLst>
              <a:gd name="adj1" fmla="val 0"/>
              <a:gd name="adj2" fmla="val 10697"/>
            </a:avLst>
          </a:prstGeom>
          <a:solidFill>
            <a:schemeClr val="accent3"/>
          </a:solidFill>
          <a:ln>
            <a:noFill/>
          </a:ln>
          <a:effectLst>
            <a:outerShdw blurRad="63500" sx="102000" sy="102000" algn="ctr"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 name="Title 1"/>
          <p:cNvSpPr>
            <a:spLocks noGrp="1"/>
          </p:cNvSpPr>
          <p:nvPr>
            <p:ph type="title" hasCustomPrompt="1"/>
          </p:nvPr>
        </p:nvSpPr>
        <p:spPr>
          <a:xfrm>
            <a:off x="6930776" y="477366"/>
            <a:ext cx="4644000" cy="1341602"/>
          </a:xfrm>
        </p:spPr>
        <p:txBody>
          <a:bodyPr anchor="ctr" anchorCtr="0">
            <a:normAutofit/>
          </a:bodyPr>
          <a:lstStyle>
            <a:lvl1pPr algn="ctr">
              <a:lnSpc>
                <a:spcPct val="84000"/>
              </a:lnSpc>
              <a:defRPr sz="4800" baseline="0">
                <a:solidFill>
                  <a:schemeClr val="tx2"/>
                </a:solidFill>
              </a:defRPr>
            </a:lvl1pPr>
          </a:lstStyle>
          <a:p>
            <a:r>
              <a:rPr lang="en-US" noProof="0"/>
              <a:t>Click To Edit Master Title Style</a:t>
            </a:r>
          </a:p>
        </p:txBody>
      </p:sp>
      <p:sp>
        <p:nvSpPr>
          <p:cNvPr id="4" name="Text Placeholder 3"/>
          <p:cNvSpPr>
            <a:spLocks noGrp="1"/>
          </p:cNvSpPr>
          <p:nvPr>
            <p:ph type="body" sz="half" idx="2"/>
          </p:nvPr>
        </p:nvSpPr>
        <p:spPr>
          <a:xfrm>
            <a:off x="6930775" y="1966451"/>
            <a:ext cx="4644001" cy="4388615"/>
          </a:xfrm>
        </p:spPr>
        <p:txBody>
          <a:bodyPr/>
          <a:lstStyle>
            <a:lvl1pPr marL="285750" indent="-285750">
              <a:lnSpc>
                <a:spcPct val="100000"/>
              </a:lnSpc>
              <a:spcBef>
                <a:spcPts val="0"/>
              </a:spcBef>
              <a:spcAft>
                <a:spcPts val="0"/>
              </a:spcAft>
              <a:buFont typeface="Arial" panose="020B0604020202020204" pitchFamily="34" charset="0"/>
              <a:buChar char="•"/>
              <a:defRPr sz="18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 name="Date Placeholder 4"/>
          <p:cNvSpPr>
            <a:spLocks noGrp="1"/>
          </p:cNvSpPr>
          <p:nvPr>
            <p:ph type="dt" sz="half" idx="10"/>
          </p:nvPr>
        </p:nvSpPr>
        <p:spPr>
          <a:xfrm>
            <a:off x="507591" y="6453386"/>
            <a:ext cx="1204572" cy="404614"/>
          </a:xfrm>
        </p:spPr>
        <p:txBody>
          <a:bodyPr/>
          <a:lstStyle>
            <a:lvl1pPr>
              <a:defRPr>
                <a:solidFill>
                  <a:schemeClr val="bg1"/>
                </a:solidFill>
              </a:defRPr>
            </a:lvl1pPr>
          </a:lstStyle>
          <a:p>
            <a:fld id="{3B77EF04-6424-4B70-94D1-FC932CBBDD9B}" type="datetimeFigureOut">
              <a:rPr lang="en-US" noProof="0" smtClean="0"/>
              <a:pPr/>
              <a:t>4/2/2019</a:t>
            </a:fld>
            <a:endParaRPr lang="en-US" noProof="0" dirty="0"/>
          </a:p>
        </p:txBody>
      </p:sp>
      <p:sp>
        <p:nvSpPr>
          <p:cNvPr id="6" name="Footer Placeholder 5"/>
          <p:cNvSpPr>
            <a:spLocks noGrp="1"/>
          </p:cNvSpPr>
          <p:nvPr>
            <p:ph type="ftr" sz="quarter" idx="11"/>
          </p:nvPr>
        </p:nvSpPr>
        <p:spPr>
          <a:xfrm>
            <a:off x="3403965" y="6453386"/>
            <a:ext cx="2373675" cy="404614"/>
          </a:xfrm>
        </p:spPr>
        <p:txBody>
          <a:bodyPr/>
          <a:lstStyle>
            <a:lvl1pPr>
              <a:defRPr>
                <a:solidFill>
                  <a:schemeClr val="bg1"/>
                </a:solidFill>
              </a:defRPr>
            </a:lvl1pPr>
          </a:lstStyle>
          <a:p>
            <a:r>
              <a:rPr lang="en-US" noProof="0" dirty="0"/>
              <a:t>Add a footer </a:t>
            </a: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B38049E5-7B53-4E85-8972-7D6C4BCE5BB9}" type="slidenum">
              <a:rPr lang="en-US" noProof="0" smtClean="0"/>
              <a:t>‹#›</a:t>
            </a:fld>
            <a:endParaRPr lang="en-US" noProof="0" dirty="0"/>
          </a:p>
        </p:txBody>
      </p:sp>
      <p:sp>
        <p:nvSpPr>
          <p:cNvPr id="9" name="Rectangle 8" title="Divider Bar"/>
          <p:cNvSpPr/>
          <p:nvPr/>
        </p:nvSpPr>
        <p:spPr>
          <a:xfrm>
            <a:off x="6234897" y="-376"/>
            <a:ext cx="144000" cy="687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L-Shape 11">
            <a:extLst>
              <a:ext uri="{FF2B5EF4-FFF2-40B4-BE49-F238E27FC236}">
                <a16:creationId xmlns:a16="http://schemas.microsoft.com/office/drawing/2014/main" id="{26A5AA85-E28D-4647-B000-742C83A8047D}"/>
              </a:ext>
            </a:extLst>
          </p:cNvPr>
          <p:cNvSpPr>
            <a:spLocks noChangeAspect="1"/>
          </p:cNvSpPr>
          <p:nvPr userDrawn="1"/>
        </p:nvSpPr>
        <p:spPr>
          <a:xfrm flipV="1">
            <a:off x="6845770" y="372071"/>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sp>
        <p:nvSpPr>
          <p:cNvPr id="13" name="L-Shape 12">
            <a:extLst>
              <a:ext uri="{FF2B5EF4-FFF2-40B4-BE49-F238E27FC236}">
                <a16:creationId xmlns:a16="http://schemas.microsoft.com/office/drawing/2014/main" id="{C3CD9875-0A2E-4F4D-ACB7-87DD98EED9D0}"/>
              </a:ext>
            </a:extLst>
          </p:cNvPr>
          <p:cNvSpPr>
            <a:spLocks noChangeAspect="1"/>
          </p:cNvSpPr>
          <p:nvPr userDrawn="1"/>
        </p:nvSpPr>
        <p:spPr>
          <a:xfrm flipH="1">
            <a:off x="11058438" y="5819525"/>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sp>
        <p:nvSpPr>
          <p:cNvPr id="10" name="Picture Placeholder 9">
            <a:extLst>
              <a:ext uri="{FF2B5EF4-FFF2-40B4-BE49-F238E27FC236}">
                <a16:creationId xmlns:a16="http://schemas.microsoft.com/office/drawing/2014/main" id="{3BDA3A4D-2561-4EEB-8787-E1A652565755}"/>
              </a:ext>
            </a:extLst>
          </p:cNvPr>
          <p:cNvSpPr>
            <a:spLocks noGrp="1"/>
          </p:cNvSpPr>
          <p:nvPr>
            <p:ph type="pic" sz="quarter" idx="13"/>
          </p:nvPr>
        </p:nvSpPr>
        <p:spPr>
          <a:xfrm>
            <a:off x="806245" y="668595"/>
            <a:ext cx="4646651" cy="4198373"/>
          </a:xfrm>
          <a:prstGeom prst="snip2DiagRect">
            <a:avLst>
              <a:gd name="adj1" fmla="val 0"/>
              <a:gd name="adj2" fmla="val 10300"/>
            </a:avLst>
          </a:prstGeom>
          <a:ln w="38100">
            <a:solidFill>
              <a:schemeClr val="bg1"/>
            </a:solidFill>
          </a:ln>
          <a:effectLst>
            <a:innerShdw blurRad="114300">
              <a:prstClr val="black"/>
            </a:innerShdw>
          </a:effectLst>
        </p:spPr>
        <p:txBody>
          <a:bodyPr/>
          <a:lstStyle>
            <a:lvl1pPr>
              <a:defRPr>
                <a:solidFill>
                  <a:schemeClr val="bg1"/>
                </a:solidFill>
              </a:defRPr>
            </a:lvl1pPr>
          </a:lstStyle>
          <a:p>
            <a:r>
              <a:rPr lang="en-US" noProof="0" dirty="0"/>
              <a:t>Click icon to add picture</a:t>
            </a:r>
          </a:p>
        </p:txBody>
      </p:sp>
      <p:sp>
        <p:nvSpPr>
          <p:cNvPr id="16" name="Text Placeholder 15">
            <a:extLst>
              <a:ext uri="{FF2B5EF4-FFF2-40B4-BE49-F238E27FC236}">
                <a16:creationId xmlns:a16="http://schemas.microsoft.com/office/drawing/2014/main" id="{FBB32A6B-92AA-4208-9120-FFC166CE751C}"/>
              </a:ext>
            </a:extLst>
          </p:cNvPr>
          <p:cNvSpPr>
            <a:spLocks noGrp="1"/>
          </p:cNvSpPr>
          <p:nvPr>
            <p:ph type="body" sz="quarter" idx="14"/>
          </p:nvPr>
        </p:nvSpPr>
        <p:spPr>
          <a:xfrm>
            <a:off x="570275" y="5352418"/>
            <a:ext cx="5148000" cy="900000"/>
          </a:xfrm>
          <a:solidFill>
            <a:schemeClr val="bg2"/>
          </a:solidFill>
          <a:effectLst>
            <a:innerShdw blurRad="114300">
              <a:prstClr val="black">
                <a:alpha val="34000"/>
              </a:prstClr>
            </a:innerShdw>
          </a:effectLst>
        </p:spPr>
        <p:txBody>
          <a:bodyPr anchor="ctr" anchorCtr="0"/>
          <a:lstStyle>
            <a:lvl1pPr marL="0" indent="0" algn="ctr">
              <a:buFont typeface="Arial" panose="020B0604020202020204" pitchFamily="34" charset="0"/>
              <a:buNone/>
              <a:defRPr sz="1800">
                <a:solidFill>
                  <a:schemeClr val="accent3"/>
                </a:solidFill>
              </a:defRPr>
            </a:lvl1pPr>
            <a:lvl2pPr marL="530352" indent="0" algn="ctr">
              <a:buFont typeface="Arial" panose="020B0604020202020204" pitchFamily="34" charset="0"/>
              <a:buNone/>
              <a:defRPr sz="1800">
                <a:solidFill>
                  <a:schemeClr val="accent3"/>
                </a:solidFill>
              </a:defRPr>
            </a:lvl2pPr>
            <a:lvl3pPr marL="987552" indent="0" algn="ctr">
              <a:buFont typeface="Arial" panose="020B0604020202020204" pitchFamily="34" charset="0"/>
              <a:buNone/>
              <a:defRPr sz="1600">
                <a:solidFill>
                  <a:schemeClr val="accent3"/>
                </a:solidFill>
              </a:defRPr>
            </a:lvl3pPr>
            <a:lvl4pPr marL="1444752" indent="0" algn="ctr">
              <a:buFont typeface="Arial" panose="020B0604020202020204" pitchFamily="34" charset="0"/>
              <a:buNone/>
              <a:defRPr sz="1600">
                <a:solidFill>
                  <a:schemeClr val="accent3"/>
                </a:solidFill>
              </a:defRPr>
            </a:lvl4pPr>
            <a:lvl5pPr marL="1901952" indent="0" algn="ctr">
              <a:buFont typeface="Arial" panose="020B0604020202020204" pitchFamily="34" charset="0"/>
              <a:buNone/>
              <a:defRPr sz="140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 name="L-Shape 19">
            <a:extLst>
              <a:ext uri="{FF2B5EF4-FFF2-40B4-BE49-F238E27FC236}">
                <a16:creationId xmlns:a16="http://schemas.microsoft.com/office/drawing/2014/main" id="{CC096F9F-3AD4-4FC8-823F-DBD962E2E1C6}"/>
              </a:ext>
            </a:extLst>
          </p:cNvPr>
          <p:cNvSpPr>
            <a:spLocks noChangeAspect="1"/>
          </p:cNvSpPr>
          <p:nvPr userDrawn="1"/>
        </p:nvSpPr>
        <p:spPr>
          <a:xfrm flipH="1" flipV="1">
            <a:off x="11021316" y="361496"/>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sp>
        <p:nvSpPr>
          <p:cNvPr id="21" name="L-Shape 20">
            <a:extLst>
              <a:ext uri="{FF2B5EF4-FFF2-40B4-BE49-F238E27FC236}">
                <a16:creationId xmlns:a16="http://schemas.microsoft.com/office/drawing/2014/main" id="{9CFFEAD0-9992-49A8-A068-3357E08CD7C0}"/>
              </a:ext>
            </a:extLst>
          </p:cNvPr>
          <p:cNvSpPr>
            <a:spLocks noChangeAspect="1"/>
          </p:cNvSpPr>
          <p:nvPr userDrawn="1"/>
        </p:nvSpPr>
        <p:spPr>
          <a:xfrm>
            <a:off x="6865431" y="5819524"/>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cxnSp>
        <p:nvCxnSpPr>
          <p:cNvPr id="23" name="Straight Connector 22">
            <a:extLst>
              <a:ext uri="{FF2B5EF4-FFF2-40B4-BE49-F238E27FC236}">
                <a16:creationId xmlns:a16="http://schemas.microsoft.com/office/drawing/2014/main" id="{D470145D-417E-4648-AB08-0A7974A629E0}"/>
              </a:ext>
            </a:extLst>
          </p:cNvPr>
          <p:cNvCxnSpPr/>
          <p:nvPr userDrawn="1"/>
        </p:nvCxnSpPr>
        <p:spPr>
          <a:xfrm>
            <a:off x="7118556" y="1789472"/>
            <a:ext cx="4284000"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82165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1" y="376"/>
            <a:ext cx="6234898" cy="68576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Diagonal Corners Snipped 10">
            <a:extLst>
              <a:ext uri="{FF2B5EF4-FFF2-40B4-BE49-F238E27FC236}">
                <a16:creationId xmlns:a16="http://schemas.microsoft.com/office/drawing/2014/main" id="{836AFDEB-3C72-49E0-9B45-DC9EFBA6587F}"/>
              </a:ext>
            </a:extLst>
          </p:cNvPr>
          <p:cNvSpPr/>
          <p:nvPr userDrawn="1"/>
        </p:nvSpPr>
        <p:spPr bwMode="white">
          <a:xfrm>
            <a:off x="507591" y="409286"/>
            <a:ext cx="5270049" cy="5945780"/>
          </a:xfrm>
          <a:prstGeom prst="snip2DiagRect">
            <a:avLst>
              <a:gd name="adj1" fmla="val 0"/>
              <a:gd name="adj2" fmla="val 10697"/>
            </a:avLst>
          </a:prstGeom>
          <a:solidFill>
            <a:schemeClr val="accent3"/>
          </a:solidFill>
          <a:ln>
            <a:noFill/>
          </a:ln>
          <a:effectLst>
            <a:outerShdw blurRad="63500" sx="102000" sy="102000" algn="ctr"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 name="Title 1"/>
          <p:cNvSpPr>
            <a:spLocks noGrp="1"/>
          </p:cNvSpPr>
          <p:nvPr>
            <p:ph type="title" hasCustomPrompt="1"/>
          </p:nvPr>
        </p:nvSpPr>
        <p:spPr>
          <a:xfrm>
            <a:off x="6930776" y="477366"/>
            <a:ext cx="4644000" cy="1341602"/>
          </a:xfrm>
        </p:spPr>
        <p:txBody>
          <a:bodyPr anchor="ctr" anchorCtr="0">
            <a:normAutofit/>
          </a:bodyPr>
          <a:lstStyle>
            <a:lvl1pPr algn="ctr">
              <a:lnSpc>
                <a:spcPct val="84000"/>
              </a:lnSpc>
              <a:defRPr sz="4800" baseline="0">
                <a:solidFill>
                  <a:schemeClr val="tx2"/>
                </a:solidFill>
              </a:defRPr>
            </a:lvl1pPr>
          </a:lstStyle>
          <a:p>
            <a:r>
              <a:rPr lang="en-US" noProof="0"/>
              <a:t>Click To Edit Master Title Style</a:t>
            </a:r>
          </a:p>
        </p:txBody>
      </p:sp>
      <p:sp>
        <p:nvSpPr>
          <p:cNvPr id="4" name="Text Placeholder 3"/>
          <p:cNvSpPr>
            <a:spLocks noGrp="1"/>
          </p:cNvSpPr>
          <p:nvPr>
            <p:ph type="body" sz="half" idx="2"/>
          </p:nvPr>
        </p:nvSpPr>
        <p:spPr>
          <a:xfrm>
            <a:off x="6930775" y="1966451"/>
            <a:ext cx="4644001" cy="4388615"/>
          </a:xfrm>
        </p:spPr>
        <p:txBody>
          <a:bodyPr/>
          <a:lstStyle>
            <a:lvl1pPr marL="285750" indent="-285750">
              <a:lnSpc>
                <a:spcPct val="100000"/>
              </a:lnSpc>
              <a:spcBef>
                <a:spcPts val="0"/>
              </a:spcBef>
              <a:spcAft>
                <a:spcPts val="0"/>
              </a:spcAft>
              <a:buFont typeface="Arial" panose="020B0604020202020204" pitchFamily="34" charset="0"/>
              <a:buChar char="•"/>
              <a:defRPr sz="18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 name="Date Placeholder 4"/>
          <p:cNvSpPr>
            <a:spLocks noGrp="1"/>
          </p:cNvSpPr>
          <p:nvPr>
            <p:ph type="dt" sz="half" idx="10"/>
          </p:nvPr>
        </p:nvSpPr>
        <p:spPr>
          <a:xfrm>
            <a:off x="507591" y="6453386"/>
            <a:ext cx="1204572" cy="404614"/>
          </a:xfrm>
        </p:spPr>
        <p:txBody>
          <a:bodyPr/>
          <a:lstStyle>
            <a:lvl1pPr>
              <a:defRPr>
                <a:solidFill>
                  <a:schemeClr val="bg1"/>
                </a:solidFill>
              </a:defRPr>
            </a:lvl1pPr>
          </a:lstStyle>
          <a:p>
            <a:fld id="{3B77EF04-6424-4B70-94D1-FC932CBBDD9B}" type="datetimeFigureOut">
              <a:rPr lang="en-US" noProof="0" smtClean="0"/>
              <a:pPr/>
              <a:t>4/2/2019</a:t>
            </a:fld>
            <a:endParaRPr lang="en-US" noProof="0" dirty="0"/>
          </a:p>
        </p:txBody>
      </p:sp>
      <p:sp>
        <p:nvSpPr>
          <p:cNvPr id="6" name="Footer Placeholder 5"/>
          <p:cNvSpPr>
            <a:spLocks noGrp="1"/>
          </p:cNvSpPr>
          <p:nvPr>
            <p:ph type="ftr" sz="quarter" idx="11"/>
          </p:nvPr>
        </p:nvSpPr>
        <p:spPr>
          <a:xfrm>
            <a:off x="3403965" y="6453386"/>
            <a:ext cx="2373675" cy="404614"/>
          </a:xfrm>
        </p:spPr>
        <p:txBody>
          <a:bodyPr/>
          <a:lstStyle>
            <a:lvl1pPr>
              <a:defRPr>
                <a:solidFill>
                  <a:schemeClr val="bg1"/>
                </a:solidFill>
              </a:defRPr>
            </a:lvl1pPr>
          </a:lstStyle>
          <a:p>
            <a:r>
              <a:rPr lang="en-US" noProof="0" dirty="0"/>
              <a:t>Add a footer </a:t>
            </a: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B38049E5-7B53-4E85-8972-7D6C4BCE5BB9}" type="slidenum">
              <a:rPr lang="en-US" noProof="0" smtClean="0"/>
              <a:t>‹#›</a:t>
            </a:fld>
            <a:endParaRPr lang="en-US" noProof="0" dirty="0"/>
          </a:p>
        </p:txBody>
      </p:sp>
      <p:sp>
        <p:nvSpPr>
          <p:cNvPr id="9" name="Rectangle 8" title="Divider Bar"/>
          <p:cNvSpPr/>
          <p:nvPr/>
        </p:nvSpPr>
        <p:spPr>
          <a:xfrm>
            <a:off x="6234897" y="-376"/>
            <a:ext cx="144000" cy="687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L-Shape 11">
            <a:extLst>
              <a:ext uri="{FF2B5EF4-FFF2-40B4-BE49-F238E27FC236}">
                <a16:creationId xmlns:a16="http://schemas.microsoft.com/office/drawing/2014/main" id="{26A5AA85-E28D-4647-B000-742C83A8047D}"/>
              </a:ext>
            </a:extLst>
          </p:cNvPr>
          <p:cNvSpPr>
            <a:spLocks noChangeAspect="1"/>
          </p:cNvSpPr>
          <p:nvPr userDrawn="1"/>
        </p:nvSpPr>
        <p:spPr>
          <a:xfrm flipV="1">
            <a:off x="6845770" y="372071"/>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sp>
        <p:nvSpPr>
          <p:cNvPr id="13" name="L-Shape 12">
            <a:extLst>
              <a:ext uri="{FF2B5EF4-FFF2-40B4-BE49-F238E27FC236}">
                <a16:creationId xmlns:a16="http://schemas.microsoft.com/office/drawing/2014/main" id="{C3CD9875-0A2E-4F4D-ACB7-87DD98EED9D0}"/>
              </a:ext>
            </a:extLst>
          </p:cNvPr>
          <p:cNvSpPr>
            <a:spLocks noChangeAspect="1"/>
          </p:cNvSpPr>
          <p:nvPr userDrawn="1"/>
        </p:nvSpPr>
        <p:spPr>
          <a:xfrm flipH="1">
            <a:off x="11058438" y="5819525"/>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sp>
        <p:nvSpPr>
          <p:cNvPr id="19" name="Picture Placeholder 18">
            <a:extLst>
              <a:ext uri="{FF2B5EF4-FFF2-40B4-BE49-F238E27FC236}">
                <a16:creationId xmlns:a16="http://schemas.microsoft.com/office/drawing/2014/main" id="{D57F3340-8A42-40F0-BF5B-EEF6E3E88E6E}"/>
              </a:ext>
            </a:extLst>
          </p:cNvPr>
          <p:cNvSpPr>
            <a:spLocks noGrp="1"/>
          </p:cNvSpPr>
          <p:nvPr>
            <p:ph type="pic" idx="1"/>
          </p:nvPr>
        </p:nvSpPr>
        <p:spPr>
          <a:xfrm>
            <a:off x="806246" y="668595"/>
            <a:ext cx="4646651" cy="5383413"/>
          </a:xfrm>
          <a:custGeom>
            <a:avLst/>
            <a:gdLst>
              <a:gd name="connsiteX0" fmla="*/ 0 w 4646651"/>
              <a:gd name="connsiteY0" fmla="*/ 0 h 5383413"/>
              <a:gd name="connsiteX1" fmla="*/ 4168046 w 4646651"/>
              <a:gd name="connsiteY1" fmla="*/ 0 h 5383413"/>
              <a:gd name="connsiteX2" fmla="*/ 4646651 w 4646651"/>
              <a:gd name="connsiteY2" fmla="*/ 478605 h 5383413"/>
              <a:gd name="connsiteX3" fmla="*/ 4646651 w 4646651"/>
              <a:gd name="connsiteY3" fmla="*/ 5383413 h 5383413"/>
              <a:gd name="connsiteX4" fmla="*/ 478605 w 4646651"/>
              <a:gd name="connsiteY4" fmla="*/ 5383413 h 5383413"/>
              <a:gd name="connsiteX5" fmla="*/ 0 w 4646651"/>
              <a:gd name="connsiteY5" fmla="*/ 4904808 h 5383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6651" h="5383413">
                <a:moveTo>
                  <a:pt x="0" y="0"/>
                </a:moveTo>
                <a:lnTo>
                  <a:pt x="4168046" y="0"/>
                </a:lnTo>
                <a:lnTo>
                  <a:pt x="4646651" y="478605"/>
                </a:lnTo>
                <a:lnTo>
                  <a:pt x="4646651" y="5383413"/>
                </a:lnTo>
                <a:lnTo>
                  <a:pt x="478605" y="5383413"/>
                </a:lnTo>
                <a:lnTo>
                  <a:pt x="0" y="4904808"/>
                </a:lnTo>
                <a:close/>
              </a:path>
            </a:pathLst>
          </a:custGeom>
          <a:ln w="57150">
            <a:solidFill>
              <a:schemeClr val="bg1"/>
            </a:solidFill>
          </a:ln>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20" name="L-Shape 19">
            <a:extLst>
              <a:ext uri="{FF2B5EF4-FFF2-40B4-BE49-F238E27FC236}">
                <a16:creationId xmlns:a16="http://schemas.microsoft.com/office/drawing/2014/main" id="{CC096F9F-3AD4-4FC8-823F-DBD962E2E1C6}"/>
              </a:ext>
            </a:extLst>
          </p:cNvPr>
          <p:cNvSpPr>
            <a:spLocks noChangeAspect="1"/>
          </p:cNvSpPr>
          <p:nvPr userDrawn="1"/>
        </p:nvSpPr>
        <p:spPr>
          <a:xfrm flipH="1" flipV="1">
            <a:off x="11021316" y="361496"/>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sp>
        <p:nvSpPr>
          <p:cNvPr id="21" name="L-Shape 20">
            <a:extLst>
              <a:ext uri="{FF2B5EF4-FFF2-40B4-BE49-F238E27FC236}">
                <a16:creationId xmlns:a16="http://schemas.microsoft.com/office/drawing/2014/main" id="{9CFFEAD0-9992-49A8-A068-3357E08CD7C0}"/>
              </a:ext>
            </a:extLst>
          </p:cNvPr>
          <p:cNvSpPr>
            <a:spLocks noChangeAspect="1"/>
          </p:cNvSpPr>
          <p:nvPr userDrawn="1"/>
        </p:nvSpPr>
        <p:spPr>
          <a:xfrm>
            <a:off x="6865431" y="5819524"/>
            <a:ext cx="625971" cy="614197"/>
          </a:xfrm>
          <a:prstGeom prst="corner">
            <a:avLst>
              <a:gd name="adj1" fmla="val 4470"/>
              <a:gd name="adj2" fmla="val 4823"/>
            </a:avLst>
          </a:prstGeom>
          <a:solidFill>
            <a:schemeClr val="tx2"/>
          </a:solidFill>
          <a:ln w="28575">
            <a:solidFill>
              <a:schemeClr val="tx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solidFill>
                <a:schemeClr val="tx2"/>
              </a:solidFill>
            </a:endParaRPr>
          </a:p>
        </p:txBody>
      </p:sp>
      <p:cxnSp>
        <p:nvCxnSpPr>
          <p:cNvPr id="23" name="Straight Connector 22">
            <a:extLst>
              <a:ext uri="{FF2B5EF4-FFF2-40B4-BE49-F238E27FC236}">
                <a16:creationId xmlns:a16="http://schemas.microsoft.com/office/drawing/2014/main" id="{D470145D-417E-4648-AB08-0A7974A629E0}"/>
              </a:ext>
            </a:extLst>
          </p:cNvPr>
          <p:cNvCxnSpPr/>
          <p:nvPr userDrawn="1"/>
        </p:nvCxnSpPr>
        <p:spPr>
          <a:xfrm>
            <a:off x="7118556" y="1789472"/>
            <a:ext cx="4284000"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578966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blackWhite">
      <p:bgPr>
        <a:gradFill flip="none" rotWithShape="1">
          <a:gsLst>
            <a:gs pos="0">
              <a:schemeClr val="bg2">
                <a:lumMod val="50000"/>
              </a:schemeClr>
            </a:gs>
            <a:gs pos="33000">
              <a:schemeClr val="bg2"/>
            </a:gs>
            <a:gs pos="66000">
              <a:schemeClr val="bg2">
                <a:lumMod val="75000"/>
              </a:schemeClr>
            </a:gs>
            <a:gs pos="97000">
              <a:schemeClr val="bg2">
                <a:lumMod val="50000"/>
              </a:schemeClr>
            </a:gs>
          </a:gsLst>
          <a:lin ang="27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5025" y="1301360"/>
            <a:ext cx="9612971" cy="2852737"/>
          </a:xfrm>
        </p:spPr>
        <p:txBody>
          <a:bodyPr anchor="b">
            <a:normAutofit/>
          </a:bodyPr>
          <a:lstStyle>
            <a:lvl1pPr algn="r">
              <a:defRPr sz="7200" cap="none" baseline="0">
                <a:solidFill>
                  <a:schemeClr val="tx1"/>
                </a:solidFill>
              </a:defRPr>
            </a:lvl1pPr>
          </a:lstStyle>
          <a:p>
            <a:r>
              <a:rPr lang="en-US" noProof="0"/>
              <a:t>Click To Edit Master Title Style</a:t>
            </a:r>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3B77EF04-6424-4B70-94D1-FC932CBBDD9B}" type="datetimeFigureOut">
              <a:rPr lang="en-US" noProof="0" smtClean="0"/>
              <a:t>4/2/2019</a:t>
            </a:fld>
            <a:endParaRPr lang="en-US" noProof="0"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r>
              <a:rPr lang="en-US" noProof="0" dirty="0"/>
              <a:t>Add a footer </a:t>
            </a: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B38049E5-7B53-4E85-8972-7D6C4BCE5BB9}" type="slidenum">
              <a:rPr lang="en-US" noProof="0" smtClean="0"/>
              <a:t>‹#›</a:t>
            </a:fld>
            <a:endParaRPr lang="en-US" noProof="0" dirty="0"/>
          </a:p>
        </p:txBody>
      </p:sp>
      <p:sp>
        <p:nvSpPr>
          <p:cNvPr id="9" name="L-Shape 8">
            <a:extLst>
              <a:ext uri="{FF2B5EF4-FFF2-40B4-BE49-F238E27FC236}">
                <a16:creationId xmlns:a16="http://schemas.microsoft.com/office/drawing/2014/main" id="{BF5B4C6D-2825-4690-8D32-39CBF5E0F7E6}"/>
              </a:ext>
            </a:extLst>
          </p:cNvPr>
          <p:cNvSpPr/>
          <p:nvPr userDrawn="1"/>
        </p:nvSpPr>
        <p:spPr>
          <a:xfrm rot="10800000" flipV="1">
            <a:off x="8532326" y="1820272"/>
            <a:ext cx="2772000" cy="4158497"/>
          </a:xfrm>
          <a:prstGeom prst="corner">
            <a:avLst>
              <a:gd name="adj1" fmla="val 7397"/>
              <a:gd name="adj2" fmla="val 7750"/>
            </a:avLst>
          </a:prstGeom>
          <a:solidFill>
            <a:schemeClr val="accent3"/>
          </a:solidFill>
          <a:ln>
            <a:solidFill>
              <a:schemeClr val="accent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8" name="L-Shape 7">
            <a:extLst>
              <a:ext uri="{FF2B5EF4-FFF2-40B4-BE49-F238E27FC236}">
                <a16:creationId xmlns:a16="http://schemas.microsoft.com/office/drawing/2014/main" id="{DFD43940-6D78-4E75-BDB6-8792768BB894}"/>
              </a:ext>
            </a:extLst>
          </p:cNvPr>
          <p:cNvSpPr/>
          <p:nvPr userDrawn="1"/>
        </p:nvSpPr>
        <p:spPr>
          <a:xfrm flipH="1">
            <a:off x="8286318" y="1685652"/>
            <a:ext cx="3152309" cy="4408489"/>
          </a:xfrm>
          <a:prstGeom prst="corner">
            <a:avLst>
              <a:gd name="adj1" fmla="val 5837"/>
              <a:gd name="adj2" fmla="val 6502"/>
            </a:avLst>
          </a:prstGeom>
          <a:solidFill>
            <a:srgbClr val="EFEDE3"/>
          </a:solidFill>
          <a:ln>
            <a:solidFill>
              <a:srgbClr val="EFEDE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3159214435"/>
      </p:ext>
    </p:extLst>
  </p:cSld>
  <p:clrMapOvr>
    <a:overrideClrMapping bg1="dk1" tx1="lt1" bg2="dk2" tx2="lt2" accent1="accent1" accent2="accent2" accent3="accent3" accent4="accent4" accent5="accent5" accent6="accent6" hlink="hlink" folHlink="folHlink"/>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sz="4800"/>
            </a:lvl1pPr>
          </a:lstStyle>
          <a:p>
            <a:r>
              <a:rPr lang="en-US" noProof="0"/>
              <a:t>Click To Edit Master Title Style</a:t>
            </a:r>
          </a:p>
        </p:txBody>
      </p:sp>
      <p:sp>
        <p:nvSpPr>
          <p:cNvPr id="3" name="Date Placeholder 2"/>
          <p:cNvSpPr>
            <a:spLocks noGrp="1"/>
          </p:cNvSpPr>
          <p:nvPr>
            <p:ph type="dt" sz="half" idx="10"/>
          </p:nvPr>
        </p:nvSpPr>
        <p:spPr/>
        <p:txBody>
          <a:bodyPr/>
          <a:lstStyle/>
          <a:p>
            <a:fld id="{3B77EF04-6424-4B70-94D1-FC932CBBDD9B}" type="datetimeFigureOut">
              <a:rPr lang="en-US" noProof="0" smtClean="0"/>
              <a:t>4/2/2019</a:t>
            </a:fld>
            <a:endParaRPr lang="en-US" noProof="0" dirty="0"/>
          </a:p>
        </p:txBody>
      </p:sp>
      <p:sp>
        <p:nvSpPr>
          <p:cNvPr id="4" name="Footer Placeholder 3"/>
          <p:cNvSpPr>
            <a:spLocks noGrp="1"/>
          </p:cNvSpPr>
          <p:nvPr>
            <p:ph type="ftr" sz="quarter" idx="11"/>
          </p:nvPr>
        </p:nvSpPr>
        <p:spPr/>
        <p:txBody>
          <a:bodyPr/>
          <a:lstStyle/>
          <a:p>
            <a:r>
              <a:rPr lang="en-US" noProof="0" dirty="0"/>
              <a:t>Add a footer </a:t>
            </a:r>
          </a:p>
        </p:txBody>
      </p:sp>
      <p:sp>
        <p:nvSpPr>
          <p:cNvPr id="5" name="Slide Number Placeholder 4"/>
          <p:cNvSpPr>
            <a:spLocks noGrp="1"/>
          </p:cNvSpPr>
          <p:nvPr>
            <p:ph type="sldNum" sz="quarter" idx="12"/>
          </p:nvPr>
        </p:nvSpPr>
        <p:spPr/>
        <p:txBody>
          <a:bodyPr/>
          <a:lstStyle/>
          <a:p>
            <a:fld id="{B38049E5-7B53-4E85-8972-7D6C4BCE5BB9}" type="slidenum">
              <a:rPr lang="en-US" noProof="0" smtClean="0"/>
              <a:t>‹#›</a:t>
            </a:fld>
            <a:endParaRPr lang="en-US" noProof="0" dirty="0"/>
          </a:p>
        </p:txBody>
      </p:sp>
    </p:spTree>
    <p:extLst>
      <p:ext uri="{BB962C8B-B14F-4D97-AF65-F5344CB8AC3E}">
        <p14:creationId xmlns:p14="http://schemas.microsoft.com/office/powerpoint/2010/main" val="257254434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sz="4800"/>
            </a:lvl1pPr>
          </a:lstStyle>
          <a:p>
            <a:r>
              <a:rPr lang="en-US" noProof="0"/>
              <a:t>Click To Edit Master Title Style</a:t>
            </a:r>
          </a:p>
        </p:txBody>
      </p:sp>
      <p:sp>
        <p:nvSpPr>
          <p:cNvPr id="3" name="Date Placeholder 2"/>
          <p:cNvSpPr>
            <a:spLocks noGrp="1"/>
          </p:cNvSpPr>
          <p:nvPr>
            <p:ph type="dt" sz="half" idx="10"/>
          </p:nvPr>
        </p:nvSpPr>
        <p:spPr/>
        <p:txBody>
          <a:bodyPr/>
          <a:lstStyle/>
          <a:p>
            <a:fld id="{3B77EF04-6424-4B70-94D1-FC932CBBDD9B}" type="datetimeFigureOut">
              <a:rPr lang="en-US" noProof="0" smtClean="0"/>
              <a:t>4/2/2019</a:t>
            </a:fld>
            <a:endParaRPr lang="en-US" noProof="0" dirty="0"/>
          </a:p>
        </p:txBody>
      </p:sp>
      <p:sp>
        <p:nvSpPr>
          <p:cNvPr id="4" name="Footer Placeholder 3"/>
          <p:cNvSpPr>
            <a:spLocks noGrp="1"/>
          </p:cNvSpPr>
          <p:nvPr>
            <p:ph type="ftr" sz="quarter" idx="11"/>
          </p:nvPr>
        </p:nvSpPr>
        <p:spPr/>
        <p:txBody>
          <a:bodyPr/>
          <a:lstStyle/>
          <a:p>
            <a:r>
              <a:rPr lang="en-US" noProof="0" dirty="0"/>
              <a:t>Add a footer </a:t>
            </a:r>
          </a:p>
        </p:txBody>
      </p:sp>
      <p:sp>
        <p:nvSpPr>
          <p:cNvPr id="5" name="Slide Number Placeholder 4"/>
          <p:cNvSpPr>
            <a:spLocks noGrp="1"/>
          </p:cNvSpPr>
          <p:nvPr>
            <p:ph type="sldNum" sz="quarter" idx="12"/>
          </p:nvPr>
        </p:nvSpPr>
        <p:spPr/>
        <p:txBody>
          <a:bodyPr/>
          <a:lstStyle/>
          <a:p>
            <a:fld id="{B38049E5-7B53-4E85-8972-7D6C4BCE5BB9}" type="slidenum">
              <a:rPr lang="en-US" noProof="0" smtClean="0"/>
              <a:t>‹#›</a:t>
            </a:fld>
            <a:endParaRPr lang="en-US" noProof="0" dirty="0"/>
          </a:p>
        </p:txBody>
      </p:sp>
      <p:sp>
        <p:nvSpPr>
          <p:cNvPr id="7" name="Text Placeholder 6">
            <a:extLst>
              <a:ext uri="{FF2B5EF4-FFF2-40B4-BE49-F238E27FC236}">
                <a16:creationId xmlns:a16="http://schemas.microsoft.com/office/drawing/2014/main" id="{CAFD1631-6749-4027-9415-B72D163BBD58}"/>
              </a:ext>
            </a:extLst>
          </p:cNvPr>
          <p:cNvSpPr>
            <a:spLocks noGrp="1"/>
          </p:cNvSpPr>
          <p:nvPr>
            <p:ph type="body" sz="quarter" idx="13"/>
          </p:nvPr>
        </p:nvSpPr>
        <p:spPr>
          <a:xfrm>
            <a:off x="1560471" y="2297695"/>
            <a:ext cx="9071059" cy="2767600"/>
          </a:xfrm>
        </p:spPr>
        <p:txBody>
          <a:bodyPr anchor="ctr"/>
          <a:lstStyle>
            <a:lvl1pPr marL="0" indent="0" algn="ctr">
              <a:buNone/>
              <a:defRPr sz="6000"/>
            </a:lvl1pPr>
          </a:lstStyle>
          <a:p>
            <a:pPr lvl="0"/>
            <a:r>
              <a:rPr lang="en-US" noProof="0"/>
              <a:t>Click to edit Master text styles</a:t>
            </a:r>
          </a:p>
        </p:txBody>
      </p:sp>
    </p:spTree>
    <p:extLst>
      <p:ext uri="{BB962C8B-B14F-4D97-AF65-F5344CB8AC3E}">
        <p14:creationId xmlns:p14="http://schemas.microsoft.com/office/powerpoint/2010/main" val="226610308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77EF04-6424-4B70-94D1-FC932CBBDD9B}" type="datetimeFigureOut">
              <a:rPr lang="en-US" noProof="0" smtClean="0"/>
              <a:t>4/2/2019</a:t>
            </a:fld>
            <a:endParaRPr lang="en-US" noProof="0" dirty="0"/>
          </a:p>
        </p:txBody>
      </p:sp>
      <p:sp>
        <p:nvSpPr>
          <p:cNvPr id="3" name="Footer Placeholder 2"/>
          <p:cNvSpPr>
            <a:spLocks noGrp="1"/>
          </p:cNvSpPr>
          <p:nvPr>
            <p:ph type="ftr" sz="quarter" idx="11"/>
          </p:nvPr>
        </p:nvSpPr>
        <p:spPr/>
        <p:txBody>
          <a:bodyPr/>
          <a:lstStyle/>
          <a:p>
            <a:r>
              <a:rPr lang="en-US" noProof="0" dirty="0"/>
              <a:t>Add a footer </a:t>
            </a:r>
          </a:p>
        </p:txBody>
      </p:sp>
      <p:sp>
        <p:nvSpPr>
          <p:cNvPr id="4" name="Slide Number Placeholder 3"/>
          <p:cNvSpPr>
            <a:spLocks noGrp="1"/>
          </p:cNvSpPr>
          <p:nvPr>
            <p:ph type="sldNum" sz="quarter" idx="12"/>
          </p:nvPr>
        </p:nvSpPr>
        <p:spPr/>
        <p:txBody>
          <a:bodyPr/>
          <a:lstStyle/>
          <a:p>
            <a:fld id="{B38049E5-7B53-4E85-8972-7D6C4BCE5BB9}" type="slidenum">
              <a:rPr lang="en-US" noProof="0" smtClean="0"/>
              <a:t>‹#›</a:t>
            </a:fld>
            <a:endParaRPr lang="en-US" noProof="0" dirty="0"/>
          </a:p>
        </p:txBody>
      </p:sp>
    </p:spTree>
    <p:extLst>
      <p:ext uri="{BB962C8B-B14F-4D97-AF65-F5344CB8AC3E}">
        <p14:creationId xmlns:p14="http://schemas.microsoft.com/office/powerpoint/2010/main" val="3990140740"/>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and Picture">
    <p:bg bwMode="ltGray">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0A2BD38-4A6C-44EB-900D-A3E3AE37854F}"/>
              </a:ext>
            </a:extLst>
          </p:cNvPr>
          <p:cNvSpPr/>
          <p:nvPr userDrawn="1"/>
        </p:nvSpPr>
        <p:spPr>
          <a:xfrm>
            <a:off x="6581723" y="404614"/>
            <a:ext cx="5191176" cy="6048772"/>
          </a:xfrm>
          <a:prstGeom prst="rect">
            <a:avLst/>
          </a:prstGeom>
          <a:gradFill flip="none" rotWithShape="1">
            <a:gsLst>
              <a:gs pos="0">
                <a:schemeClr val="tx2">
                  <a:lumMod val="50000"/>
                </a:schemeClr>
              </a:gs>
              <a:gs pos="36000">
                <a:schemeClr val="tx2"/>
              </a:gs>
              <a:gs pos="69000">
                <a:schemeClr val="tx2">
                  <a:lumMod val="75000"/>
                </a:schemeClr>
              </a:gs>
              <a:gs pos="97000">
                <a:schemeClr val="tx2">
                  <a:lumMod val="50000"/>
                </a:schemeClr>
              </a:gs>
            </a:gsLst>
            <a:lin ang="2700000" scaled="1"/>
            <a:tileRect/>
          </a:gradFill>
          <a:ln>
            <a:noFill/>
          </a:ln>
          <a:effectLst>
            <a:outerShdw blurRad="63500" sx="102000" sy="102000" algn="ctr" rotWithShape="0">
              <a:prstClr val="black">
                <a:alpha val="2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7" name="Oval 26">
            <a:extLst>
              <a:ext uri="{FF2B5EF4-FFF2-40B4-BE49-F238E27FC236}">
                <a16:creationId xmlns:a16="http://schemas.microsoft.com/office/drawing/2014/main" id="{C222C1B9-FA56-4CEA-AD98-25A595D942F8}"/>
              </a:ext>
            </a:extLst>
          </p:cNvPr>
          <p:cNvSpPr/>
          <p:nvPr userDrawn="1"/>
        </p:nvSpPr>
        <p:spPr bwMode="white">
          <a:xfrm>
            <a:off x="7040199" y="564425"/>
            <a:ext cx="4356000" cy="4464000"/>
          </a:xfrm>
          <a:prstGeom prst="ellipse">
            <a:avLst/>
          </a:prstGeom>
          <a:noFill/>
          <a:ln w="123825">
            <a:solidFill>
              <a:schemeClr val="accent3"/>
            </a:solidFill>
          </a:ln>
          <a:effectLst>
            <a:outerShdw blurRad="63500" sx="102000" sy="102000" algn="ctr"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8" name="Rectangle 7" title="Background Shape"/>
          <p:cNvSpPr/>
          <p:nvPr/>
        </p:nvSpPr>
        <p:spPr>
          <a:xfrm>
            <a:off x="0" y="376"/>
            <a:ext cx="6096000" cy="68576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bwMode="white">
          <a:xfrm>
            <a:off x="586246" y="400665"/>
            <a:ext cx="4858460" cy="1428136"/>
          </a:xfrm>
        </p:spPr>
        <p:txBody>
          <a:bodyPr anchor="ctr" anchorCtr="0">
            <a:noAutofit/>
          </a:bodyPr>
          <a:lstStyle>
            <a:lvl1pPr algn="ctr">
              <a:lnSpc>
                <a:spcPct val="84000"/>
              </a:lnSpc>
              <a:defRPr sz="4800" baseline="0">
                <a:solidFill>
                  <a:schemeClr val="bg1"/>
                </a:solidFill>
              </a:defRPr>
            </a:lvl1pPr>
          </a:lstStyle>
          <a:p>
            <a:r>
              <a:rPr lang="en-US" noProof="0"/>
              <a:t>Click To Edit Master Title Style</a:t>
            </a:r>
          </a:p>
        </p:txBody>
      </p:sp>
      <p:sp>
        <p:nvSpPr>
          <p:cNvPr id="4" name="Text Placeholder 3"/>
          <p:cNvSpPr>
            <a:spLocks noGrp="1"/>
          </p:cNvSpPr>
          <p:nvPr>
            <p:ph type="body" sz="half" idx="2"/>
          </p:nvPr>
        </p:nvSpPr>
        <p:spPr>
          <a:xfrm>
            <a:off x="586246" y="2113935"/>
            <a:ext cx="4858460" cy="4247186"/>
          </a:xfrm>
        </p:spPr>
        <p:txBody>
          <a:bodyPr/>
          <a:lstStyle>
            <a:lvl1pPr marL="285750" indent="-285750">
              <a:lnSpc>
                <a:spcPct val="100000"/>
              </a:lnSpc>
              <a:spcBef>
                <a:spcPts val="0"/>
              </a:spcBef>
              <a:spcAft>
                <a:spcPts val="100"/>
              </a:spcAft>
              <a:buFont typeface="Arial" panose="020B0604020202020204" pitchFamily="34" charset="0"/>
              <a:buChar char="•"/>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 name="Date Placeholder 4"/>
          <p:cNvSpPr>
            <a:spLocks noGrp="1"/>
          </p:cNvSpPr>
          <p:nvPr>
            <p:ph type="dt" sz="half" idx="10"/>
          </p:nvPr>
        </p:nvSpPr>
        <p:spPr>
          <a:xfrm>
            <a:off x="586246" y="6443554"/>
            <a:ext cx="1324322" cy="404614"/>
          </a:xfrm>
        </p:spPr>
        <p:txBody>
          <a:bodyPr/>
          <a:lstStyle>
            <a:lvl1pPr>
              <a:defRPr>
                <a:solidFill>
                  <a:schemeClr val="bg1"/>
                </a:solidFill>
              </a:defRPr>
            </a:lvl1pPr>
          </a:lstStyle>
          <a:p>
            <a:fld id="{3B77EF04-6424-4B70-94D1-FC932CBBDD9B}" type="datetimeFigureOut">
              <a:rPr lang="en-US" noProof="0" smtClean="0"/>
              <a:pPr/>
              <a:t>4/2/2019</a:t>
            </a:fld>
            <a:endParaRPr lang="en-US" noProof="0" dirty="0"/>
          </a:p>
        </p:txBody>
      </p:sp>
      <p:sp>
        <p:nvSpPr>
          <p:cNvPr id="6" name="Footer Placeholder 5"/>
          <p:cNvSpPr>
            <a:spLocks noGrp="1"/>
          </p:cNvSpPr>
          <p:nvPr>
            <p:ph type="ftr" sz="quarter" idx="11"/>
          </p:nvPr>
        </p:nvSpPr>
        <p:spPr>
          <a:xfrm>
            <a:off x="2825377" y="6453386"/>
            <a:ext cx="2619329" cy="404614"/>
          </a:xfrm>
        </p:spPr>
        <p:txBody>
          <a:bodyPr/>
          <a:lstStyle>
            <a:lvl1pPr>
              <a:defRPr>
                <a:solidFill>
                  <a:schemeClr val="bg1"/>
                </a:solidFill>
              </a:defRPr>
            </a:lvl1pPr>
          </a:lstStyle>
          <a:p>
            <a:r>
              <a:rPr lang="en-US" noProof="0" dirty="0"/>
              <a:t>Add a footer </a:t>
            </a:r>
          </a:p>
        </p:txBody>
      </p:sp>
      <p:sp>
        <p:nvSpPr>
          <p:cNvPr id="7" name="Slide Number Placeholder 6"/>
          <p:cNvSpPr>
            <a:spLocks noGrp="1"/>
          </p:cNvSpPr>
          <p:nvPr>
            <p:ph type="sldNum" sz="quarter" idx="12"/>
          </p:nvPr>
        </p:nvSpPr>
        <p:spPr>
          <a:xfrm>
            <a:off x="10187939" y="6453386"/>
            <a:ext cx="1596292" cy="404614"/>
          </a:xfrm>
        </p:spPr>
        <p:txBody>
          <a:bodyPr/>
          <a:lstStyle>
            <a:lvl1pPr>
              <a:defRPr>
                <a:solidFill>
                  <a:schemeClr val="tx2"/>
                </a:solidFill>
              </a:defRPr>
            </a:lvl1pPr>
          </a:lstStyle>
          <a:p>
            <a:fld id="{B38049E5-7B53-4E85-8972-7D6C4BCE5BB9}" type="slidenum">
              <a:rPr lang="en-US" noProof="0" smtClean="0"/>
              <a:t>‹#›</a:t>
            </a:fld>
            <a:endParaRPr lang="en-US" noProof="0" dirty="0"/>
          </a:p>
        </p:txBody>
      </p:sp>
      <p:sp>
        <p:nvSpPr>
          <p:cNvPr id="9" name="Rectangle 8" title="Divider Bar"/>
          <p:cNvSpPr/>
          <p:nvPr/>
        </p:nvSpPr>
        <p:spPr>
          <a:xfrm>
            <a:off x="6024000" y="0"/>
            <a:ext cx="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Picture Placeholder 12">
            <a:extLst>
              <a:ext uri="{FF2B5EF4-FFF2-40B4-BE49-F238E27FC236}">
                <a16:creationId xmlns:a16="http://schemas.microsoft.com/office/drawing/2014/main" id="{9786B981-6A78-425B-97A2-BA24E40DB7AD}"/>
              </a:ext>
            </a:extLst>
          </p:cNvPr>
          <p:cNvSpPr>
            <a:spLocks noGrp="1"/>
          </p:cNvSpPr>
          <p:nvPr>
            <p:ph type="pic" sz="quarter" idx="13"/>
          </p:nvPr>
        </p:nvSpPr>
        <p:spPr>
          <a:xfrm>
            <a:off x="7145761" y="670570"/>
            <a:ext cx="4151312" cy="4248000"/>
          </a:xfrm>
          <a:prstGeom prst="ellipse">
            <a:avLst/>
          </a:prstGeom>
          <a:ln w="38100">
            <a:solidFill>
              <a:schemeClr val="bg2"/>
            </a:solidFill>
          </a:ln>
          <a:effectLst>
            <a:innerShdw blurRad="114300">
              <a:prstClr val="black"/>
            </a:innerShdw>
          </a:effectLst>
        </p:spPr>
        <p:txBody>
          <a:bodyPr anchor="ctr" anchorCtr="0"/>
          <a:lstStyle>
            <a:lvl1pPr>
              <a:defRPr>
                <a:solidFill>
                  <a:schemeClr val="bg1"/>
                </a:solidFill>
              </a:defRPr>
            </a:lvl1pPr>
          </a:lstStyle>
          <a:p>
            <a:r>
              <a:rPr lang="en-US" noProof="0" dirty="0"/>
              <a:t>Click icon to add picture</a:t>
            </a:r>
          </a:p>
        </p:txBody>
      </p:sp>
      <p:sp>
        <p:nvSpPr>
          <p:cNvPr id="17" name="Content Placeholder 15">
            <a:extLst>
              <a:ext uri="{FF2B5EF4-FFF2-40B4-BE49-F238E27FC236}">
                <a16:creationId xmlns:a16="http://schemas.microsoft.com/office/drawing/2014/main" id="{A21C7D74-31FD-4638-819B-6F7351A1770B}"/>
              </a:ext>
            </a:extLst>
          </p:cNvPr>
          <p:cNvSpPr>
            <a:spLocks noGrp="1"/>
          </p:cNvSpPr>
          <p:nvPr>
            <p:ph sz="quarter" idx="15"/>
          </p:nvPr>
        </p:nvSpPr>
        <p:spPr>
          <a:xfrm>
            <a:off x="6747294" y="5188236"/>
            <a:ext cx="4858459" cy="1126906"/>
          </a:xfrm>
          <a:solidFill>
            <a:schemeClr val="bg2"/>
          </a:solidFill>
          <a:ln>
            <a:noFill/>
          </a:ln>
          <a:effectLst>
            <a:innerShdw blurRad="114300">
              <a:prstClr val="black"/>
            </a:innerShdw>
          </a:effectLst>
        </p:spPr>
        <p:txBody>
          <a:bodyPr anchor="ctr" anchorCtr="0"/>
          <a:lstStyle>
            <a:lvl1pPr marL="0" indent="0" algn="ctr">
              <a:buNone/>
              <a:defRPr sz="1800">
                <a:solidFill>
                  <a:schemeClr val="tx2">
                    <a:lumMod val="50000"/>
                  </a:schemeClr>
                </a:solidFill>
              </a:defRPr>
            </a:lvl1pPr>
            <a:lvl2pPr marL="530352" indent="0" algn="ctr">
              <a:buNone/>
              <a:defRPr sz="1800">
                <a:solidFill>
                  <a:schemeClr val="tx2">
                    <a:lumMod val="50000"/>
                  </a:schemeClr>
                </a:solidFill>
              </a:defRPr>
            </a:lvl2pPr>
            <a:lvl3pPr marL="987552" indent="0" algn="ctr">
              <a:buNone/>
              <a:defRPr sz="1600">
                <a:solidFill>
                  <a:schemeClr val="tx2">
                    <a:lumMod val="50000"/>
                  </a:schemeClr>
                </a:solidFill>
              </a:defRPr>
            </a:lvl3pPr>
            <a:lvl4pPr marL="1444752" indent="0" algn="ctr">
              <a:buNone/>
              <a:defRPr sz="1600">
                <a:solidFill>
                  <a:schemeClr val="tx2">
                    <a:lumMod val="50000"/>
                  </a:schemeClr>
                </a:solidFill>
              </a:defRPr>
            </a:lvl4pPr>
            <a:lvl5pPr marL="1901952" indent="0" algn="ctr">
              <a:buNone/>
              <a:defRPr sz="1400">
                <a:solidFill>
                  <a:schemeClr val="tx2">
                    <a:lumMod val="50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1" name="L-Shape 20">
            <a:extLst>
              <a:ext uri="{FF2B5EF4-FFF2-40B4-BE49-F238E27FC236}">
                <a16:creationId xmlns:a16="http://schemas.microsoft.com/office/drawing/2014/main" id="{CB430D22-8AAF-444F-A6CE-7C02859083DF}"/>
              </a:ext>
            </a:extLst>
          </p:cNvPr>
          <p:cNvSpPr>
            <a:spLocks noChangeAspect="1"/>
          </p:cNvSpPr>
          <p:nvPr userDrawn="1"/>
        </p:nvSpPr>
        <p:spPr>
          <a:xfrm flipV="1">
            <a:off x="516927" y="335049"/>
            <a:ext cx="403201" cy="395617"/>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3" name="L-Shape 22">
            <a:extLst>
              <a:ext uri="{FF2B5EF4-FFF2-40B4-BE49-F238E27FC236}">
                <a16:creationId xmlns:a16="http://schemas.microsoft.com/office/drawing/2014/main" id="{0D8BA010-8544-4718-9EA3-B0248C963FD4}"/>
              </a:ext>
            </a:extLst>
          </p:cNvPr>
          <p:cNvSpPr>
            <a:spLocks noChangeAspect="1"/>
          </p:cNvSpPr>
          <p:nvPr userDrawn="1"/>
        </p:nvSpPr>
        <p:spPr>
          <a:xfrm flipH="1" flipV="1">
            <a:off x="5085711" y="330291"/>
            <a:ext cx="410929" cy="403201"/>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4" name="L-Shape 23">
            <a:extLst>
              <a:ext uri="{FF2B5EF4-FFF2-40B4-BE49-F238E27FC236}">
                <a16:creationId xmlns:a16="http://schemas.microsoft.com/office/drawing/2014/main" id="{C0FFB550-21A6-456B-BA1A-EF145674866C}"/>
              </a:ext>
            </a:extLst>
          </p:cNvPr>
          <p:cNvSpPr>
            <a:spLocks noChangeAspect="1"/>
          </p:cNvSpPr>
          <p:nvPr userDrawn="1"/>
        </p:nvSpPr>
        <p:spPr>
          <a:xfrm>
            <a:off x="522817" y="1476927"/>
            <a:ext cx="403201" cy="395617"/>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5" name="L-Shape 24">
            <a:extLst>
              <a:ext uri="{FF2B5EF4-FFF2-40B4-BE49-F238E27FC236}">
                <a16:creationId xmlns:a16="http://schemas.microsoft.com/office/drawing/2014/main" id="{70EF88E9-8CAC-422B-A9A6-D9FD1F17DAE2}"/>
              </a:ext>
            </a:extLst>
          </p:cNvPr>
          <p:cNvSpPr>
            <a:spLocks noChangeAspect="1"/>
          </p:cNvSpPr>
          <p:nvPr userDrawn="1"/>
        </p:nvSpPr>
        <p:spPr>
          <a:xfrm flipH="1">
            <a:off x="5081769" y="1482001"/>
            <a:ext cx="410929" cy="403201"/>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808449275"/>
      </p:ext>
    </p:extLst>
  </p:cSld>
  <p:clrMapOvr>
    <a:masterClrMapping/>
  </p:clrMapOvr>
</p:sldLayout>
</file>

<file path=ppt/slideLayouts/slideLayout510.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bg bwMode="ltGray">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0A2BD38-4A6C-44EB-900D-A3E3AE37854F}"/>
              </a:ext>
            </a:extLst>
          </p:cNvPr>
          <p:cNvSpPr/>
          <p:nvPr userDrawn="1"/>
        </p:nvSpPr>
        <p:spPr>
          <a:xfrm>
            <a:off x="6581723" y="404614"/>
            <a:ext cx="5191176" cy="6048772"/>
          </a:xfrm>
          <a:prstGeom prst="rect">
            <a:avLst/>
          </a:prstGeom>
          <a:gradFill flip="none" rotWithShape="1">
            <a:gsLst>
              <a:gs pos="0">
                <a:schemeClr val="tx2">
                  <a:lumMod val="50000"/>
                </a:schemeClr>
              </a:gs>
              <a:gs pos="36000">
                <a:schemeClr val="tx2"/>
              </a:gs>
              <a:gs pos="69000">
                <a:schemeClr val="tx2">
                  <a:lumMod val="75000"/>
                </a:schemeClr>
              </a:gs>
              <a:gs pos="97000">
                <a:schemeClr val="tx2">
                  <a:lumMod val="50000"/>
                </a:schemeClr>
              </a:gs>
            </a:gsLst>
            <a:lin ang="2700000" scaled="1"/>
            <a:tileRect/>
          </a:gradFill>
          <a:ln>
            <a:noFill/>
          </a:ln>
          <a:effectLst>
            <a:outerShdw blurRad="63500" sx="102000" sy="102000" algn="ctr" rotWithShape="0">
              <a:prstClr val="black">
                <a:alpha val="2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8" name="Rectangle 7" title="Background Shape"/>
          <p:cNvSpPr/>
          <p:nvPr/>
        </p:nvSpPr>
        <p:spPr>
          <a:xfrm>
            <a:off x="0" y="376"/>
            <a:ext cx="6096000" cy="68576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bwMode="white">
          <a:xfrm>
            <a:off x="586246" y="400665"/>
            <a:ext cx="4858460" cy="1428136"/>
          </a:xfrm>
        </p:spPr>
        <p:txBody>
          <a:bodyPr anchor="ctr" anchorCtr="0">
            <a:noAutofit/>
          </a:bodyPr>
          <a:lstStyle>
            <a:lvl1pPr algn="ctr">
              <a:lnSpc>
                <a:spcPct val="84000"/>
              </a:lnSpc>
              <a:defRPr sz="4800" baseline="0">
                <a:solidFill>
                  <a:schemeClr val="bg1"/>
                </a:solidFill>
              </a:defRPr>
            </a:lvl1pPr>
          </a:lstStyle>
          <a:p>
            <a:r>
              <a:rPr lang="en-US" noProof="0"/>
              <a:t>Click To Edit Master Title Style</a:t>
            </a:r>
          </a:p>
        </p:txBody>
      </p:sp>
      <p:sp>
        <p:nvSpPr>
          <p:cNvPr id="4" name="Text Placeholder 3"/>
          <p:cNvSpPr>
            <a:spLocks noGrp="1"/>
          </p:cNvSpPr>
          <p:nvPr>
            <p:ph type="body" sz="half" idx="2"/>
          </p:nvPr>
        </p:nvSpPr>
        <p:spPr>
          <a:xfrm>
            <a:off x="586246" y="2113935"/>
            <a:ext cx="4858460" cy="4247186"/>
          </a:xfrm>
        </p:spPr>
        <p:txBody>
          <a:bodyPr/>
          <a:lstStyle>
            <a:lvl1pPr marL="285750" indent="-285750">
              <a:lnSpc>
                <a:spcPct val="100000"/>
              </a:lnSpc>
              <a:spcBef>
                <a:spcPts val="0"/>
              </a:spcBef>
              <a:spcAft>
                <a:spcPts val="100"/>
              </a:spcAft>
              <a:buFont typeface="Arial" panose="020B0604020202020204" pitchFamily="34" charset="0"/>
              <a:buChar char="•"/>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 name="Date Placeholder 4"/>
          <p:cNvSpPr>
            <a:spLocks noGrp="1"/>
          </p:cNvSpPr>
          <p:nvPr>
            <p:ph type="dt" sz="half" idx="10"/>
          </p:nvPr>
        </p:nvSpPr>
        <p:spPr>
          <a:xfrm>
            <a:off x="586246" y="6443554"/>
            <a:ext cx="1324322" cy="404614"/>
          </a:xfrm>
        </p:spPr>
        <p:txBody>
          <a:bodyPr/>
          <a:lstStyle>
            <a:lvl1pPr>
              <a:defRPr>
                <a:solidFill>
                  <a:schemeClr val="bg1"/>
                </a:solidFill>
              </a:defRPr>
            </a:lvl1pPr>
          </a:lstStyle>
          <a:p>
            <a:fld id="{3B77EF04-6424-4B70-94D1-FC932CBBDD9B}" type="datetimeFigureOut">
              <a:rPr lang="en-US" noProof="0" smtClean="0"/>
              <a:pPr/>
              <a:t>4/2/2019</a:t>
            </a:fld>
            <a:endParaRPr lang="en-US" noProof="0" dirty="0"/>
          </a:p>
        </p:txBody>
      </p:sp>
      <p:sp>
        <p:nvSpPr>
          <p:cNvPr id="6" name="Footer Placeholder 5"/>
          <p:cNvSpPr>
            <a:spLocks noGrp="1"/>
          </p:cNvSpPr>
          <p:nvPr>
            <p:ph type="ftr" sz="quarter" idx="11"/>
          </p:nvPr>
        </p:nvSpPr>
        <p:spPr>
          <a:xfrm>
            <a:off x="2825377" y="6453386"/>
            <a:ext cx="2619329" cy="404614"/>
          </a:xfrm>
        </p:spPr>
        <p:txBody>
          <a:bodyPr/>
          <a:lstStyle>
            <a:lvl1pPr>
              <a:defRPr>
                <a:solidFill>
                  <a:schemeClr val="bg1"/>
                </a:solidFill>
              </a:defRPr>
            </a:lvl1pPr>
          </a:lstStyle>
          <a:p>
            <a:r>
              <a:rPr lang="en-US" noProof="0" dirty="0"/>
              <a:t>Add a footer </a:t>
            </a:r>
          </a:p>
        </p:txBody>
      </p:sp>
      <p:sp>
        <p:nvSpPr>
          <p:cNvPr id="7" name="Slide Number Placeholder 6"/>
          <p:cNvSpPr>
            <a:spLocks noGrp="1"/>
          </p:cNvSpPr>
          <p:nvPr>
            <p:ph type="sldNum" sz="quarter" idx="12"/>
          </p:nvPr>
        </p:nvSpPr>
        <p:spPr>
          <a:xfrm>
            <a:off x="10187939" y="6453386"/>
            <a:ext cx="1596292" cy="404614"/>
          </a:xfrm>
        </p:spPr>
        <p:txBody>
          <a:bodyPr/>
          <a:lstStyle>
            <a:lvl1pPr>
              <a:defRPr>
                <a:solidFill>
                  <a:schemeClr val="tx2"/>
                </a:solidFill>
              </a:defRPr>
            </a:lvl1pPr>
          </a:lstStyle>
          <a:p>
            <a:fld id="{B38049E5-7B53-4E85-8972-7D6C4BCE5BB9}" type="slidenum">
              <a:rPr lang="en-US" noProof="0" smtClean="0"/>
              <a:t>‹#›</a:t>
            </a:fld>
            <a:endParaRPr lang="en-US" noProof="0" dirty="0"/>
          </a:p>
        </p:txBody>
      </p:sp>
      <p:sp>
        <p:nvSpPr>
          <p:cNvPr id="9" name="Rectangle 8" title="Divider Bar"/>
          <p:cNvSpPr/>
          <p:nvPr/>
        </p:nvSpPr>
        <p:spPr>
          <a:xfrm>
            <a:off x="6024000" y="0"/>
            <a:ext cx="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L-Shape 20">
            <a:extLst>
              <a:ext uri="{FF2B5EF4-FFF2-40B4-BE49-F238E27FC236}">
                <a16:creationId xmlns:a16="http://schemas.microsoft.com/office/drawing/2014/main" id="{CB430D22-8AAF-444F-A6CE-7C02859083DF}"/>
              </a:ext>
            </a:extLst>
          </p:cNvPr>
          <p:cNvSpPr>
            <a:spLocks noChangeAspect="1"/>
          </p:cNvSpPr>
          <p:nvPr userDrawn="1"/>
        </p:nvSpPr>
        <p:spPr>
          <a:xfrm flipV="1">
            <a:off x="516927" y="335049"/>
            <a:ext cx="403201" cy="395617"/>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3" name="L-Shape 22">
            <a:extLst>
              <a:ext uri="{FF2B5EF4-FFF2-40B4-BE49-F238E27FC236}">
                <a16:creationId xmlns:a16="http://schemas.microsoft.com/office/drawing/2014/main" id="{0D8BA010-8544-4718-9EA3-B0248C963FD4}"/>
              </a:ext>
            </a:extLst>
          </p:cNvPr>
          <p:cNvSpPr>
            <a:spLocks noChangeAspect="1"/>
          </p:cNvSpPr>
          <p:nvPr userDrawn="1"/>
        </p:nvSpPr>
        <p:spPr>
          <a:xfrm flipH="1" flipV="1">
            <a:off x="5085711" y="330291"/>
            <a:ext cx="410929" cy="403201"/>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4" name="L-Shape 23">
            <a:extLst>
              <a:ext uri="{FF2B5EF4-FFF2-40B4-BE49-F238E27FC236}">
                <a16:creationId xmlns:a16="http://schemas.microsoft.com/office/drawing/2014/main" id="{C0FFB550-21A6-456B-BA1A-EF145674866C}"/>
              </a:ext>
            </a:extLst>
          </p:cNvPr>
          <p:cNvSpPr>
            <a:spLocks noChangeAspect="1"/>
          </p:cNvSpPr>
          <p:nvPr userDrawn="1"/>
        </p:nvSpPr>
        <p:spPr>
          <a:xfrm>
            <a:off x="522817" y="1476927"/>
            <a:ext cx="403201" cy="395617"/>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25" name="L-Shape 24">
            <a:extLst>
              <a:ext uri="{FF2B5EF4-FFF2-40B4-BE49-F238E27FC236}">
                <a16:creationId xmlns:a16="http://schemas.microsoft.com/office/drawing/2014/main" id="{70EF88E9-8CAC-422B-A9A6-D9FD1F17DAE2}"/>
              </a:ext>
            </a:extLst>
          </p:cNvPr>
          <p:cNvSpPr>
            <a:spLocks noChangeAspect="1"/>
          </p:cNvSpPr>
          <p:nvPr userDrawn="1"/>
        </p:nvSpPr>
        <p:spPr>
          <a:xfrm flipH="1">
            <a:off x="5081769" y="1482001"/>
            <a:ext cx="410929" cy="403201"/>
          </a:xfrm>
          <a:prstGeom prst="corner">
            <a:avLst>
              <a:gd name="adj1" fmla="val 4470"/>
              <a:gd name="adj2" fmla="val 4823"/>
            </a:avLst>
          </a:prstGeom>
          <a:solidFill>
            <a:schemeClr val="bg2"/>
          </a:solidFill>
          <a:ln w="12700">
            <a:solidFill>
              <a:schemeClr val="bg2"/>
            </a:solidFill>
          </a:ln>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18" name="Content Placeholder 2">
            <a:extLst>
              <a:ext uri="{FF2B5EF4-FFF2-40B4-BE49-F238E27FC236}">
                <a16:creationId xmlns:a16="http://schemas.microsoft.com/office/drawing/2014/main" id="{ED439475-E625-4449-B42E-8F291D64A3C7}"/>
              </a:ext>
            </a:extLst>
          </p:cNvPr>
          <p:cNvSpPr>
            <a:spLocks noGrp="1"/>
          </p:cNvSpPr>
          <p:nvPr>
            <p:ph idx="1"/>
          </p:nvPr>
        </p:nvSpPr>
        <p:spPr>
          <a:xfrm>
            <a:off x="6695360" y="518474"/>
            <a:ext cx="4910394" cy="5759777"/>
          </a:xfrm>
          <a:solidFill>
            <a:schemeClr val="bg2"/>
          </a:solidFill>
          <a:ln>
            <a:noFill/>
          </a:ln>
          <a:effectLst>
            <a:innerShdw blurRad="114300">
              <a:prstClr val="black"/>
            </a:innerShdw>
          </a:effectLst>
        </p:spPr>
        <p:txBody>
          <a:bodyPr vert="horz" lIns="91440" tIns="45720" rIns="91440" bIns="45720" rtlCol="0" anchor="ctr" anchorCtr="0">
            <a:noAutofit/>
          </a:bodyPr>
          <a:lstStyle>
            <a:lvl1pPr>
              <a:defRPr lang="en-US" sz="1800">
                <a:solidFill>
                  <a:schemeClr val="tx2">
                    <a:lumMod val="50000"/>
                  </a:schemeClr>
                </a:solidFill>
              </a:defRPr>
            </a:lvl1pPr>
            <a:lvl2pPr>
              <a:defRPr lang="en-US" sz="1800">
                <a:solidFill>
                  <a:schemeClr val="tx2">
                    <a:lumMod val="50000"/>
                  </a:schemeClr>
                </a:solidFill>
              </a:defRPr>
            </a:lvl2pPr>
            <a:lvl3pPr>
              <a:defRPr lang="en-US" sz="1600">
                <a:solidFill>
                  <a:schemeClr val="tx2">
                    <a:lumMod val="50000"/>
                  </a:schemeClr>
                </a:solidFill>
              </a:defRPr>
            </a:lvl3pPr>
            <a:lvl4pPr>
              <a:defRPr lang="en-US" sz="1600">
                <a:solidFill>
                  <a:schemeClr val="tx2">
                    <a:lumMod val="50000"/>
                  </a:schemeClr>
                </a:solidFill>
              </a:defRPr>
            </a:lvl4pPr>
            <a:lvl5pPr>
              <a:defRPr lang="en-US" sz="1400">
                <a:solidFill>
                  <a:schemeClr val="tx2">
                    <a:lumMod val="50000"/>
                  </a:schemeClr>
                </a:solidFill>
              </a:defRPr>
            </a:lvl5pPr>
          </a:lstStyle>
          <a:p>
            <a:pPr marL="0" lvl="0" indent="0" algn="ctr">
              <a:buNone/>
            </a:pPr>
            <a:r>
              <a:rPr lang="en-US" noProof="0"/>
              <a:t>Click to edit Master text styles</a:t>
            </a:r>
          </a:p>
          <a:p>
            <a:pPr marL="0" lvl="1" indent="0" algn="ctr">
              <a:buNone/>
            </a:pPr>
            <a:r>
              <a:rPr lang="en-US" noProof="0"/>
              <a:t>Second level</a:t>
            </a:r>
          </a:p>
          <a:p>
            <a:pPr marL="0" lvl="2" indent="0" algn="ctr">
              <a:buNone/>
            </a:pPr>
            <a:r>
              <a:rPr lang="en-US" noProof="0"/>
              <a:t>Third level</a:t>
            </a:r>
          </a:p>
          <a:p>
            <a:pPr marL="0" lvl="3" indent="0" algn="ctr">
              <a:buNone/>
            </a:pPr>
            <a:r>
              <a:rPr lang="en-US" noProof="0"/>
              <a:t>Fourth level</a:t>
            </a:r>
          </a:p>
          <a:p>
            <a:pPr marL="0" lvl="4" indent="0" algn="ctr">
              <a:buNone/>
            </a:pPr>
            <a:r>
              <a:rPr lang="en-US" noProof="0"/>
              <a:t>Fifth level</a:t>
            </a:r>
          </a:p>
        </p:txBody>
      </p:sp>
    </p:spTree>
    <p:extLst>
      <p:ext uri="{BB962C8B-B14F-4D97-AF65-F5344CB8AC3E}">
        <p14:creationId xmlns:p14="http://schemas.microsoft.com/office/powerpoint/2010/main" val="1686602071"/>
      </p:ext>
    </p:extLst>
  </p:cSld>
  <p:clrMapOvr>
    <a:masterClrMapping/>
  </p:clrMapOvr>
</p:sldLayout>
</file>

<file path=ppt/slideLayouts/slideLayout9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sz="4800">
                <a:solidFill>
                  <a:schemeClr val="tx2"/>
                </a:solidFill>
              </a:defRPr>
            </a:lvl1pPr>
          </a:lstStyle>
          <a:p>
            <a:r>
              <a:rPr lang="en-US" noProof="0"/>
              <a:t>Click To Edit Master Title Style</a:t>
            </a:r>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3B77EF04-6424-4B70-94D1-FC932CBBDD9B}" type="datetimeFigureOut">
              <a:rPr lang="en-US" noProof="0" smtClean="0"/>
              <a:t>4/2/2019</a:t>
            </a:fld>
            <a:endParaRPr lang="en-US" noProof="0" dirty="0"/>
          </a:p>
        </p:txBody>
      </p:sp>
      <p:sp>
        <p:nvSpPr>
          <p:cNvPr id="6" name="Footer Placeholder 5"/>
          <p:cNvSpPr>
            <a:spLocks noGrp="1"/>
          </p:cNvSpPr>
          <p:nvPr>
            <p:ph type="ftr" sz="quarter" idx="11"/>
          </p:nvPr>
        </p:nvSpPr>
        <p:spPr/>
        <p:txBody>
          <a:bodyPr/>
          <a:lstStyle/>
          <a:p>
            <a:r>
              <a:rPr lang="en-US" noProof="0" dirty="0"/>
              <a:t>Add a footer </a:t>
            </a:r>
          </a:p>
        </p:txBody>
      </p:sp>
      <p:sp>
        <p:nvSpPr>
          <p:cNvPr id="7" name="Slide Number Placeholder 6"/>
          <p:cNvSpPr>
            <a:spLocks noGrp="1"/>
          </p:cNvSpPr>
          <p:nvPr>
            <p:ph type="sldNum" sz="quarter" idx="12"/>
          </p:nvPr>
        </p:nvSpPr>
        <p:spPr/>
        <p:txBody>
          <a:bodyPr/>
          <a:lstStyle/>
          <a:p>
            <a:fld id="{B38049E5-7B53-4E85-8972-7D6C4BCE5BB9}" type="slidenum">
              <a:rPr lang="en-US" noProof="0" smtClean="0"/>
              <a:t>‹#›</a:t>
            </a:fld>
            <a:endParaRPr lang="en-US" noProof="0" dirty="0"/>
          </a:p>
        </p:txBody>
      </p:sp>
    </p:spTree>
    <p:extLst>
      <p:ext uri="{BB962C8B-B14F-4D97-AF65-F5344CB8AC3E}">
        <p14:creationId xmlns:p14="http://schemas.microsoft.com/office/powerpoint/2010/main" val="2968850313"/>
      </p:ext>
    </p:extLst>
  </p:cSld>
  <p:clrMapOvr>
    <a:masterClrMapping/>
  </p:clrMapOvr>
</p:sldLayout>
</file>

<file path=ppt/slideLayouts/slideLayout10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371600" y="685800"/>
            <a:ext cx="9601200" cy="1485900"/>
          </a:xfrm>
        </p:spPr>
        <p:txBody>
          <a:bodyPr>
            <a:normAutofit/>
          </a:bodyPr>
          <a:lstStyle>
            <a:lvl1pPr>
              <a:defRPr sz="4800">
                <a:solidFill>
                  <a:schemeClr val="tx2"/>
                </a:solidFill>
              </a:defRPr>
            </a:lvl1pPr>
          </a:lstStyle>
          <a:p>
            <a:r>
              <a:rPr lang="en-US" noProof="0"/>
              <a:t>Click To Edit Master Title Style</a:t>
            </a:r>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3B77EF04-6424-4B70-94D1-FC932CBBDD9B}" type="datetimeFigureOut">
              <a:rPr lang="en-US" noProof="0" smtClean="0"/>
              <a:t>4/2/2019</a:t>
            </a:fld>
            <a:endParaRPr lang="en-US" noProof="0" dirty="0"/>
          </a:p>
        </p:txBody>
      </p:sp>
      <p:sp>
        <p:nvSpPr>
          <p:cNvPr id="8" name="Footer Placeholder 7"/>
          <p:cNvSpPr>
            <a:spLocks noGrp="1"/>
          </p:cNvSpPr>
          <p:nvPr>
            <p:ph type="ftr" sz="quarter" idx="11"/>
          </p:nvPr>
        </p:nvSpPr>
        <p:spPr/>
        <p:txBody>
          <a:bodyPr/>
          <a:lstStyle/>
          <a:p>
            <a:r>
              <a:rPr lang="en-US" noProof="0" dirty="0"/>
              <a:t>Add a footer </a:t>
            </a:r>
          </a:p>
        </p:txBody>
      </p:sp>
      <p:sp>
        <p:nvSpPr>
          <p:cNvPr id="9" name="Slide Number Placeholder 8"/>
          <p:cNvSpPr>
            <a:spLocks noGrp="1"/>
          </p:cNvSpPr>
          <p:nvPr>
            <p:ph type="sldNum" sz="quarter" idx="12"/>
          </p:nvPr>
        </p:nvSpPr>
        <p:spPr/>
        <p:txBody>
          <a:bodyPr/>
          <a:lstStyle/>
          <a:p>
            <a:fld id="{B38049E5-7B53-4E85-8972-7D6C4BCE5BB9}" type="slidenum">
              <a:rPr lang="en-US" noProof="0" smtClean="0"/>
              <a:t>‹#›</a:t>
            </a:fld>
            <a:endParaRPr lang="en-US" noProof="0" dirty="0"/>
          </a:p>
        </p:txBody>
      </p:sp>
      <p:sp>
        <p:nvSpPr>
          <p:cNvPr id="11" name="L-Shape 10">
            <a:extLst>
              <a:ext uri="{FF2B5EF4-FFF2-40B4-BE49-F238E27FC236}">
                <a16:creationId xmlns:a16="http://schemas.microsoft.com/office/drawing/2014/main" id="{91236E78-C797-4C31-BA0C-DB193BAF6D2D}"/>
              </a:ext>
            </a:extLst>
          </p:cNvPr>
          <p:cNvSpPr/>
          <p:nvPr userDrawn="1"/>
        </p:nvSpPr>
        <p:spPr>
          <a:xfrm rot="10800000" flipV="1">
            <a:off x="8391654" y="1873024"/>
            <a:ext cx="2772000" cy="4158497"/>
          </a:xfrm>
          <a:prstGeom prst="corner">
            <a:avLst>
              <a:gd name="adj1" fmla="val 7397"/>
              <a:gd name="adj2" fmla="val 7750"/>
            </a:avLst>
          </a:prstGeom>
          <a:solidFill>
            <a:schemeClr val="accent3"/>
          </a:solidFill>
          <a:ln>
            <a:solidFill>
              <a:schemeClr val="accent3"/>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
        <p:nvSpPr>
          <p:cNvPr id="10" name="L-Shape 9">
            <a:extLst>
              <a:ext uri="{FF2B5EF4-FFF2-40B4-BE49-F238E27FC236}">
                <a16:creationId xmlns:a16="http://schemas.microsoft.com/office/drawing/2014/main" id="{BFA658F0-F295-40A9-8BA8-1F6CBDFBBE09}"/>
              </a:ext>
            </a:extLst>
          </p:cNvPr>
          <p:cNvSpPr/>
          <p:nvPr userDrawn="1"/>
        </p:nvSpPr>
        <p:spPr>
          <a:xfrm flipH="1">
            <a:off x="8152968" y="1752327"/>
            <a:ext cx="3152309" cy="4408489"/>
          </a:xfrm>
          <a:prstGeom prst="corner">
            <a:avLst>
              <a:gd name="adj1" fmla="val 7085"/>
              <a:gd name="adj2" fmla="val 7750"/>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740073478"/>
      </p:ext>
    </p:extLst>
  </p:cSld>
  <p:clrMapOvr>
    <a:masterClrMapping/>
  </p:clrMapOvr>
</p:sldLayout>
</file>

<file path=ppt/slideMasters/_rels/slideMaster11.xml.rels>&#65279;<?xml version="1.0" encoding="utf-8"?><Relationships xmlns="http://schemas.openxmlformats.org/package/2006/relationships"><Relationship Type="http://schemas.openxmlformats.org/officeDocument/2006/relationships/slideLayout" Target="/ppt/slideLayouts/slideLayout82.xml" Id="rId8" /><Relationship Type="http://schemas.openxmlformats.org/officeDocument/2006/relationships/slideLayout" Target="/ppt/slideLayouts/slideLayout133.xml" Id="rId13" /><Relationship Type="http://schemas.openxmlformats.org/officeDocument/2006/relationships/slideLayout" Target="/ppt/slideLayouts/slideLayout34.xml" Id="rId3" /><Relationship Type="http://schemas.openxmlformats.org/officeDocument/2006/relationships/slideLayout" Target="/ppt/slideLayouts/slideLayout75.xml" Id="rId7" /><Relationship Type="http://schemas.openxmlformats.org/officeDocument/2006/relationships/slideLayout" Target="/ppt/slideLayouts/slideLayout126.xml" Id="rId12" /><Relationship Type="http://schemas.openxmlformats.org/officeDocument/2006/relationships/slideLayout" Target="/ppt/slideLayouts/slideLayout27.xml" Id="rId2" /><Relationship Type="http://schemas.openxmlformats.org/officeDocument/2006/relationships/slideLayout" Target="/ppt/slideLayouts/slideLayout11.xml" Id="rId1" /><Relationship Type="http://schemas.openxmlformats.org/officeDocument/2006/relationships/slideLayout" Target="/ppt/slideLayouts/slideLayout68.xml" Id="rId6" /><Relationship Type="http://schemas.openxmlformats.org/officeDocument/2006/relationships/slideLayout" Target="/ppt/slideLayouts/slideLayout119.xml" Id="rId11" /><Relationship Type="http://schemas.openxmlformats.org/officeDocument/2006/relationships/slideLayout" Target="/ppt/slideLayouts/slideLayout510.xml" Id="rId5" /><Relationship Type="http://schemas.openxmlformats.org/officeDocument/2006/relationships/slideLayout" Target="/ppt/slideLayouts/slideLayout1011.xml" Id="rId10" /><Relationship Type="http://schemas.openxmlformats.org/officeDocument/2006/relationships/slideLayout" Target="/ppt/slideLayouts/slideLayout412.xml" Id="rId4" /><Relationship Type="http://schemas.openxmlformats.org/officeDocument/2006/relationships/slideLayout" Target="/ppt/slideLayouts/slideLayout913.xml" Id="rId9" /><Relationship Type="http://schemas.openxmlformats.org/officeDocument/2006/relationships/theme" Target="/ppt/theme/theme11.xml" Id="rId14" /></Relationships>
</file>

<file path=ppt/slideMasters/slideMaster11.xml><?xml version="1.0" encoding="utf-8"?>
<p:sldMaster xmlns:a="http://schemas.openxmlformats.org/drawingml/2006/main" xmlns:r="http://schemas.openxmlformats.org/officeDocument/2006/relationships" xmlns:p="http://schemas.openxmlformats.org/presentationml/2006/main">
  <p:cSld>
    <p:bg bwMode="blackGray">
      <p:bgPr>
        <a:solidFill>
          <a:schemeClr val="bg2"/>
        </a:solidFill>
        <a:effectLst/>
      </p:bgPr>
    </p:bg>
    <p:spTree>
      <p:nvGrpSpPr>
        <p:cNvPr id="1" name=""/>
        <p:cNvGrpSpPr/>
        <p:nvPr/>
      </p:nvGrpSpPr>
      <p:grpSpPr>
        <a:xfrm>
          <a:off x="0" y="0"/>
          <a:ext cx="0" cy="0"/>
          <a:chOff x="0" y="0"/>
          <a:chExt cx="0" cy="0"/>
        </a:xfrm>
      </p:grpSpPr>
      <p:sp>
        <p:nvSpPr>
          <p:cNvPr id="8" name="Rectangle 7" title="Side bar">
            <a:extLst>
              <a:ext uri="{FF2B5EF4-FFF2-40B4-BE49-F238E27FC236}">
                <a16:creationId xmlns:a16="http://schemas.microsoft.com/office/drawing/2014/main" id="{FFA7AFEF-D97A-4A94-A884-7F95E91332B7}"/>
              </a:ext>
            </a:extLst>
          </p:cNvPr>
          <p:cNvSpPr/>
          <p:nvPr userDrawn="1"/>
        </p:nvSpPr>
        <p:spPr>
          <a:xfrm>
            <a:off x="622095" y="0"/>
            <a:ext cx="144000" cy="687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noProof="0"/>
              <a:t>Click to edit Master title style</a:t>
            </a:r>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3B77EF04-6424-4B70-94D1-FC932CBBDD9B}" type="datetimeFigureOut">
              <a:rPr lang="en-US" noProof="0" smtClean="0"/>
              <a:t>4/2/2019</a:t>
            </a:fld>
            <a:endParaRPr lang="en-US" noProof="0"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r>
              <a:rPr lang="en-US" noProof="0" dirty="0"/>
              <a:t>Add a footer </a:t>
            </a: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B38049E5-7B53-4E85-8972-7D6C4BCE5BB9}" type="slidenum">
              <a:rPr lang="en-US" noProof="0" smtClean="0"/>
              <a:t>‹#›</a:t>
            </a:fld>
            <a:endParaRPr lang="en-US" noProof="0" dirty="0"/>
          </a:p>
        </p:txBody>
      </p:sp>
      <p:sp>
        <p:nvSpPr>
          <p:cNvPr id="9" name="Rectangle 8" title="Side bar"/>
          <p:cNvSpPr/>
          <p:nvPr/>
        </p:nvSpPr>
        <p:spPr>
          <a:xfrm>
            <a:off x="478095" y="376"/>
            <a:ext cx="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56303306"/>
      </p:ext>
    </p:extLst>
  </p:cSld>
  <p:clrMap bg1="lt1" tx1="dk1" bg2="lt2" tx2="dk2" accent1="accent1" accent2="accent2" accent3="accent3" accent4="accent4" accent5="accent5" accent6="accent6" hlink="hlink" folHlink="folHlink"/>
  <p:sldLayoutIdLst>
    <p:sldLayoutId id="2147483661" r:id="rId1"/>
    <p:sldLayoutId id="2147483670" r:id="rId2"/>
    <p:sldLayoutId id="2147483662" r:id="rId3"/>
    <p:sldLayoutId id="2147483668" r:id="rId4"/>
    <p:sldLayoutId id="2147483671" r:id="rId5"/>
    <p:sldLayoutId id="2147483669" r:id="rId6"/>
    <p:sldLayoutId id="2147483672" r:id="rId7"/>
    <p:sldLayoutId id="2147483663" r:id="rId8"/>
    <p:sldLayoutId id="2147483664" r:id="rId9"/>
    <p:sldLayoutId id="2147483665" r:id="rId10"/>
    <p:sldLayoutId id="2147483666" r:id="rId11"/>
    <p:sldLayoutId id="2147483673" r:id="rId12"/>
    <p:sldLayoutId id="2147483667" r:id="rId13"/>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42900" indent="-342900" algn="l" defTabSz="914400" rtl="0" eaLnBrk="1" latinLnBrk="0" hangingPunct="1">
        <a:lnSpc>
          <a:spcPct val="94000"/>
        </a:lnSpc>
        <a:spcBef>
          <a:spcPts val="1000"/>
        </a:spcBef>
        <a:spcAft>
          <a:spcPts val="200"/>
        </a:spcAft>
        <a:buFont typeface="Arial" panose="020B0604020202020204" pitchFamily="34" charset="0"/>
        <a:buChar char="•"/>
        <a:defRPr sz="2400" kern="1200" baseline="0">
          <a:solidFill>
            <a:schemeClr val="tx2"/>
          </a:solidFill>
          <a:latin typeface="+mn-lt"/>
          <a:ea typeface="+mn-ea"/>
          <a:cs typeface="+mn-cs"/>
        </a:defRPr>
      </a:lvl1pPr>
      <a:lvl2pPr marL="873252" indent="-342900" algn="l" defTabSz="914400" rtl="0" eaLnBrk="1" latinLnBrk="0" hangingPunct="1">
        <a:lnSpc>
          <a:spcPct val="94000"/>
        </a:lnSpc>
        <a:spcBef>
          <a:spcPts val="500"/>
        </a:spcBef>
        <a:spcAft>
          <a:spcPts val="200"/>
        </a:spcAft>
        <a:buFont typeface="Arial" panose="020B0604020202020204" pitchFamily="34" charset="0"/>
        <a:buChar char="•"/>
        <a:defRPr sz="2400" i="1" kern="1200" baseline="0">
          <a:solidFill>
            <a:schemeClr val="tx2"/>
          </a:solidFill>
          <a:latin typeface="+mn-lt"/>
          <a:ea typeface="+mn-ea"/>
          <a:cs typeface="+mn-cs"/>
        </a:defRPr>
      </a:lvl2pPr>
      <a:lvl3pPr marL="1330452" indent="-342900" algn="l" defTabSz="914400" rtl="0" eaLnBrk="1" latinLnBrk="0" hangingPunct="1">
        <a:lnSpc>
          <a:spcPct val="94000"/>
        </a:lnSpc>
        <a:spcBef>
          <a:spcPts val="500"/>
        </a:spcBef>
        <a:spcAft>
          <a:spcPts val="200"/>
        </a:spcAft>
        <a:buFont typeface="Arial" panose="020B0604020202020204" pitchFamily="34" charset="0"/>
        <a:buChar char="•"/>
        <a:defRPr sz="2000" kern="1200" baseline="0">
          <a:solidFill>
            <a:schemeClr val="tx2"/>
          </a:solidFill>
          <a:latin typeface="+mn-lt"/>
          <a:ea typeface="+mn-ea"/>
          <a:cs typeface="+mn-cs"/>
        </a:defRPr>
      </a:lvl3pPr>
      <a:lvl4pPr marL="1787652" indent="-342900" algn="l" defTabSz="914400" rtl="0" eaLnBrk="1" latinLnBrk="0" hangingPunct="1">
        <a:lnSpc>
          <a:spcPct val="94000"/>
        </a:lnSpc>
        <a:spcBef>
          <a:spcPts val="500"/>
        </a:spcBef>
        <a:spcAft>
          <a:spcPts val="200"/>
        </a:spcAft>
        <a:buFont typeface="Arial" panose="020B0604020202020204" pitchFamily="34" charset="0"/>
        <a:buChar char="•"/>
        <a:defRPr sz="2000" i="1" kern="1200" baseline="0">
          <a:solidFill>
            <a:schemeClr val="tx2"/>
          </a:solidFill>
          <a:latin typeface="+mn-lt"/>
          <a:ea typeface="+mn-ea"/>
          <a:cs typeface="+mn-cs"/>
        </a:defRPr>
      </a:lvl4pPr>
      <a:lvl5pPr marL="2187702" indent="-285750" algn="l" defTabSz="914400" rtl="0" eaLnBrk="1" latinLnBrk="0" hangingPunct="1">
        <a:lnSpc>
          <a:spcPct val="94000"/>
        </a:lnSpc>
        <a:spcBef>
          <a:spcPts val="500"/>
        </a:spcBef>
        <a:spcAft>
          <a:spcPts val="200"/>
        </a:spcAft>
        <a:buFont typeface="Arial" panose="020B0604020202020204" pitchFamily="34" charset="0"/>
        <a:buChar char="•"/>
        <a:defRPr sz="18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5.xml.rels>&#65279;<?xml version="1.0" encoding="utf-8"?><Relationships xmlns="http://schemas.openxmlformats.org/package/2006/relationships"><Relationship Type="http://schemas.openxmlformats.org/officeDocument/2006/relationships/slideLayout" Target="/ppt/slideLayouts/slideLayout27.xml" Id="rId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34.xml" Id="rId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412.xml" Id="rId1" /></Relationships>
</file>

<file path=ppt/slides/_rels/slide56.xml.rels>&#65279;<?xml version="1.0" encoding="utf-8"?><Relationships xmlns="http://schemas.openxmlformats.org/package/2006/relationships"><Relationship Type="http://schemas.openxmlformats.org/officeDocument/2006/relationships/slideLayout" Target="/ppt/slideLayouts/slideLayout68.xml" Id="rId1" /></Relationships>
</file>

<file path=ppt/slides/_rels/slide63.xml.rels>&#65279;<?xml version="1.0" encoding="utf-8"?><Relationships xmlns="http://schemas.openxmlformats.org/package/2006/relationships"><Relationship Type="http://schemas.openxmlformats.org/officeDocument/2006/relationships/slideLayout" Target="/ppt/slideLayouts/slideLayout82.xml" Id="rId1" /></Relationships>
</file>

<file path=ppt/slides/_rels/slide71.xml.rels>&#65279;<?xml version="1.0" encoding="utf-8"?><Relationships xmlns="http://schemas.openxmlformats.org/package/2006/relationships"><Relationship Type="http://schemas.openxmlformats.org/officeDocument/2006/relationships/slideLayout" Target="/ppt/slideLayouts/slideLayout11.xml" Id="rId1" /></Relationships>
</file>

<file path=ppt/slides/_rels/slide99.xml.rels>&#65279;<?xml version="1.0" encoding="utf-8"?><Relationships xmlns="http://schemas.openxmlformats.org/package/2006/relationships"><Relationship Type="http://schemas.openxmlformats.org/officeDocument/2006/relationships/image" Target="/ppt/media/image2.jpg" Id="rId2" /><Relationship Type="http://schemas.openxmlformats.org/officeDocument/2006/relationships/slideLayout" Target="/ppt/slideLayouts/slideLayout68.xml" Id="rId1" /></Relationships>
</file>

<file path=ppt/slides/_rels/slide107.xml.rels>&#65279;<?xml version="1.0" encoding="utf-8"?><Relationships xmlns="http://schemas.openxmlformats.org/package/2006/relationships"><Relationship Type="http://schemas.openxmlformats.org/officeDocument/2006/relationships/slideLayout" Target="/ppt/slideLayouts/slideLayout82.xml" Id="rId1" /></Relationships>
</file>

<file path=ppt/slides/_rels/slide114.xml.rels>&#65279;<?xml version="1.0" encoding="utf-8"?><Relationships xmlns="http://schemas.openxmlformats.org/package/2006/relationships"><Relationship Type="http://schemas.openxmlformats.org/officeDocument/2006/relationships/slideLayout" Target="/ppt/slideLayouts/slideLayout126.xml" Id="rId1" /><Relationship Type="http://schemas.openxmlformats.org/officeDocument/2006/relationships/hyperlink" Target="https://go.microsoft.com/fwlink/?linkid=2007348" TargetMode="External" Id="rId2" /></Relationships>
</file>

<file path=ppt/slides/_rels/slide310.xml.rels>&#65279;<?xml version="1.0" encoding="utf-8"?><Relationships xmlns="http://schemas.openxmlformats.org/package/2006/relationships"><Relationship Type="http://schemas.openxmlformats.org/officeDocument/2006/relationships/slideLayout" Target="/ppt/slideLayouts/slideLayout11.xml" Id="rId1" /></Relationships>
</file>

<file path=ppt/slides/_rels/slide811.xml.rels>&#65279;<?xml version="1.0" encoding="utf-8"?><Relationships xmlns="http://schemas.openxmlformats.org/package/2006/relationships"><Relationship Type="http://schemas.microsoft.com/office/2007/relationships/hdphoto" Target="/ppt/media/hdphoto1.wdp" Id="rId3" /><Relationship Type="http://schemas.openxmlformats.org/officeDocument/2006/relationships/image" Target="/ppt/media/image1.png" Id="rId2" /><Relationship Type="http://schemas.openxmlformats.org/officeDocument/2006/relationships/slideLayout" Target="/ppt/slideLayouts/slideLayout412.xml" Id="rId1" /></Relationships>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889FE-7B85-40C7-8441-909223A9B382}"/>
              </a:ext>
            </a:extLst>
          </p:cNvPr>
          <p:cNvSpPr>
            <a:spLocks noGrp="1"/>
          </p:cNvSpPr>
          <p:nvPr>
            <p:ph type="ctrTitle"/>
          </p:nvPr>
        </p:nvSpPr>
        <p:spPr/>
        <p:txBody>
          <a:bodyPr/>
          <a:lstStyle/>
          <a:p>
            <a:r>
              <a:rPr lang="en-US" dirty="0"/>
              <a:t>Trading cards</a:t>
            </a:r>
          </a:p>
        </p:txBody>
      </p:sp>
      <p:sp>
        <p:nvSpPr>
          <p:cNvPr id="3" name="Subtitle 2">
            <a:extLst>
              <a:ext uri="{FF2B5EF4-FFF2-40B4-BE49-F238E27FC236}">
                <a16:creationId xmlns:a16="http://schemas.microsoft.com/office/drawing/2014/main" id="{B87DC842-2DF4-46F3-AEC5-E38386DA6887}"/>
              </a:ext>
            </a:extLst>
          </p:cNvPr>
          <p:cNvSpPr>
            <a:spLocks noGrp="1"/>
          </p:cNvSpPr>
          <p:nvPr>
            <p:ph type="subTitle" idx="1"/>
          </p:nvPr>
        </p:nvSpPr>
        <p:spPr/>
        <p:txBody>
          <a:bodyPr/>
          <a:lstStyle/>
          <a:p>
            <a:r>
              <a:rPr lang="en-US" dirty="0"/>
              <a:t>A template for students to complete digital trading cards about famous people or places in reference to a particular topic.</a:t>
            </a:r>
          </a:p>
          <a:p>
            <a:endParaRPr lang="en-US" dirty="0"/>
          </a:p>
        </p:txBody>
      </p:sp>
    </p:spTree>
    <p:extLst>
      <p:ext uri="{BB962C8B-B14F-4D97-AF65-F5344CB8AC3E}">
        <p14:creationId xmlns:p14="http://schemas.microsoft.com/office/powerpoint/2010/main" val="2461678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DF258-FBDF-4B27-9629-7EDE5A44E595}"/>
              </a:ext>
            </a:extLst>
          </p:cNvPr>
          <p:cNvSpPr>
            <a:spLocks noGrp="1"/>
          </p:cNvSpPr>
          <p:nvPr>
            <p:ph type="title"/>
          </p:nvPr>
        </p:nvSpPr>
        <p:spPr/>
        <p:txBody>
          <a:bodyPr/>
          <a:lstStyle/>
          <a:p>
            <a:r>
              <a:rPr lang="en-US" dirty="0"/>
              <a:t>Directions</a:t>
            </a:r>
          </a:p>
        </p:txBody>
      </p:sp>
      <p:sp>
        <p:nvSpPr>
          <p:cNvPr id="3" name="Content Placeholder 2">
            <a:extLst>
              <a:ext uri="{FF2B5EF4-FFF2-40B4-BE49-F238E27FC236}">
                <a16:creationId xmlns:a16="http://schemas.microsoft.com/office/drawing/2014/main" id="{9276B044-A495-4FDE-B341-D8F787F3BAD4}"/>
              </a:ext>
            </a:extLst>
          </p:cNvPr>
          <p:cNvSpPr>
            <a:spLocks noGrp="1"/>
          </p:cNvSpPr>
          <p:nvPr>
            <p:ph idx="1"/>
          </p:nvPr>
        </p:nvSpPr>
        <p:spPr/>
        <p:txBody>
          <a:bodyPr/>
          <a:lstStyle/>
          <a:p>
            <a:endParaRPr lang="en-US" dirty="0"/>
          </a:p>
          <a:p>
            <a:r>
              <a:rPr lang="en-US" dirty="0"/>
              <a:t>Each slide is set up with a spot for different types of content. Use the slide template that makes sense for your project. </a:t>
            </a:r>
          </a:p>
          <a:p>
            <a:r>
              <a:rPr lang="en-US" dirty="0"/>
              <a:t>Make sure you set up your presentation for success with a Title or Lead card that sets up your cards for your audience. </a:t>
            </a:r>
          </a:p>
          <a:p>
            <a:endParaRPr lang="en-US" dirty="0"/>
          </a:p>
        </p:txBody>
      </p:sp>
    </p:spTree>
    <p:extLst>
      <p:ext uri="{BB962C8B-B14F-4D97-AF65-F5344CB8AC3E}">
        <p14:creationId xmlns:p14="http://schemas.microsoft.com/office/powerpoint/2010/main" val="26845354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AF4B2-1DB7-414F-A4A4-4F72BEAFAFC9}"/>
              </a:ext>
            </a:extLst>
          </p:cNvPr>
          <p:cNvSpPr>
            <a:spLocks noGrp="1"/>
          </p:cNvSpPr>
          <p:nvPr>
            <p:ph type="title"/>
          </p:nvPr>
        </p:nvSpPr>
        <p:spPr/>
        <p:txBody>
          <a:bodyPr/>
          <a:lstStyle/>
          <a:p>
            <a:r>
              <a:rPr lang="en-US" dirty="0"/>
              <a:t>PUT THE PERSON/ PLACE NAME HERE</a:t>
            </a:r>
          </a:p>
        </p:txBody>
      </p:sp>
      <p:sp>
        <p:nvSpPr>
          <p:cNvPr id="4" name="Text Placeholder 3">
            <a:extLst>
              <a:ext uri="{FF2B5EF4-FFF2-40B4-BE49-F238E27FC236}">
                <a16:creationId xmlns:a16="http://schemas.microsoft.com/office/drawing/2014/main" id="{88A3B9A3-E4C7-4E87-9EAE-EBDC28D24C12}"/>
              </a:ext>
            </a:extLst>
          </p:cNvPr>
          <p:cNvSpPr>
            <a:spLocks noGrp="1"/>
          </p:cNvSpPr>
          <p:nvPr>
            <p:ph type="body" sz="half" idx="2"/>
          </p:nvPr>
        </p:nvSpPr>
        <p:spPr/>
        <p:txBody>
          <a:bodyPr/>
          <a:lstStyle/>
          <a:p>
            <a:r>
              <a:rPr lang="en-US" dirty="0"/>
              <a:t>Add a description of the person or place here. </a:t>
            </a:r>
          </a:p>
          <a:p>
            <a:r>
              <a:rPr lang="en-US" dirty="0"/>
              <a:t>Your description should be in your own words. </a:t>
            </a:r>
          </a:p>
          <a:p>
            <a:r>
              <a:rPr lang="en-US" dirty="0"/>
              <a:t>You should also add a caption for the image. </a:t>
            </a:r>
          </a:p>
          <a:p>
            <a:r>
              <a:rPr lang="en-US" dirty="0"/>
              <a:t>A caption should have all the information about the picture, be accurate and interesting. Identify the main person in the photo. Be specific and make sure it is labeled correctly. Always include credits and citations as well. </a:t>
            </a:r>
          </a:p>
          <a:p>
            <a:endParaRPr lang="en-US" dirty="0"/>
          </a:p>
          <a:p>
            <a:r>
              <a:rPr lang="en-US" dirty="0"/>
              <a:t>Use the box to the right to add your image</a:t>
            </a:r>
          </a:p>
          <a:p>
            <a:endParaRPr lang="en-US" dirty="0"/>
          </a:p>
        </p:txBody>
      </p:sp>
      <p:sp>
        <p:nvSpPr>
          <p:cNvPr id="75" name="Picture Placeholder 74" descr="picture placeholder">
            <a:extLst>
              <a:ext uri="{FF2B5EF4-FFF2-40B4-BE49-F238E27FC236}">
                <a16:creationId xmlns:a16="http://schemas.microsoft.com/office/drawing/2014/main" id="{3062EC51-7422-4BBB-841D-2D537BB440CE}"/>
              </a:ext>
              <a:ext uri="{C183D7F6-B498-43B3-948B-1728B52AA6E4}">
                <adec:decorative xmlns:adec="http://schemas.microsoft.com/office/drawing/2017/decorative" val="1"/>
              </a:ext>
            </a:extLst>
          </p:cNvPr>
          <p:cNvSpPr>
            <a:spLocks noGrp="1"/>
          </p:cNvSpPr>
          <p:nvPr>
            <p:ph type="pic" sz="quarter" idx="13"/>
          </p:nvPr>
        </p:nvSpPr>
        <p:spPr/>
      </p:sp>
      <p:sp>
        <p:nvSpPr>
          <p:cNvPr id="33" name="Content Placeholder 32">
            <a:extLst>
              <a:ext uri="{FF2B5EF4-FFF2-40B4-BE49-F238E27FC236}">
                <a16:creationId xmlns:a16="http://schemas.microsoft.com/office/drawing/2014/main" id="{D952927E-AEC4-40FF-ABBD-2A3BE13F3061}"/>
              </a:ext>
            </a:extLst>
          </p:cNvPr>
          <p:cNvSpPr>
            <a:spLocks noGrp="1"/>
          </p:cNvSpPr>
          <p:nvPr>
            <p:ph sz="quarter" idx="15"/>
          </p:nvPr>
        </p:nvSpPr>
        <p:spPr/>
        <p:txBody>
          <a:bodyPr/>
          <a:lstStyle/>
          <a:p>
            <a:r>
              <a:rPr lang="en-US" dirty="0"/>
              <a:t>&lt;Insert caption here&gt;</a:t>
            </a:r>
          </a:p>
        </p:txBody>
      </p:sp>
    </p:spTree>
    <p:extLst>
      <p:ext uri="{BB962C8B-B14F-4D97-AF65-F5344CB8AC3E}">
        <p14:creationId xmlns:p14="http://schemas.microsoft.com/office/powerpoint/2010/main" val="32326916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C9891-6751-47AC-8441-AE5A5C595301}"/>
              </a:ext>
            </a:extLst>
          </p:cNvPr>
          <p:cNvSpPr>
            <a:spLocks noGrp="1"/>
          </p:cNvSpPr>
          <p:nvPr>
            <p:ph type="title"/>
          </p:nvPr>
        </p:nvSpPr>
        <p:spPr/>
        <p:txBody>
          <a:bodyPr>
            <a:normAutofit fontScale="90000"/>
          </a:bodyPr>
          <a:lstStyle/>
          <a:p>
            <a:r>
              <a:rPr lang="en-US" dirty="0"/>
              <a:t>Use this slide if you need more content</a:t>
            </a:r>
          </a:p>
        </p:txBody>
      </p:sp>
      <p:sp>
        <p:nvSpPr>
          <p:cNvPr id="3" name="Text Placeholder 2">
            <a:extLst>
              <a:ext uri="{FF2B5EF4-FFF2-40B4-BE49-F238E27FC236}">
                <a16:creationId xmlns:a16="http://schemas.microsoft.com/office/drawing/2014/main" id="{7903E92E-7C10-4FDF-B7B0-BF5A5A7DC515}"/>
              </a:ext>
            </a:extLst>
          </p:cNvPr>
          <p:cNvSpPr>
            <a:spLocks noGrp="1"/>
          </p:cNvSpPr>
          <p:nvPr>
            <p:ph type="body" sz="half" idx="2"/>
          </p:nvPr>
        </p:nvSpPr>
        <p:spPr/>
        <p:txBody>
          <a:bodyPr/>
          <a:lstStyle/>
          <a:p>
            <a:r>
              <a:rPr lang="en-US" dirty="0"/>
              <a:t>You can add a brief description here</a:t>
            </a:r>
          </a:p>
          <a:p>
            <a:endParaRPr lang="en-US" dirty="0"/>
          </a:p>
        </p:txBody>
      </p:sp>
      <p:sp>
        <p:nvSpPr>
          <p:cNvPr id="18" name="Picture Placeholder 17" descr="picture placeholder&#10;">
            <a:extLst>
              <a:ext uri="{FF2B5EF4-FFF2-40B4-BE49-F238E27FC236}">
                <a16:creationId xmlns:a16="http://schemas.microsoft.com/office/drawing/2014/main" id="{9AFA1C3E-2C1A-484E-96AF-D6B8FD41AD44}"/>
              </a:ext>
              <a:ext uri="{C183D7F6-B498-43B3-948B-1728B52AA6E4}">
                <adec:decorative xmlns:adec="http://schemas.microsoft.com/office/drawing/2017/decorative" val="1"/>
              </a:ext>
            </a:extLst>
          </p:cNvPr>
          <p:cNvSpPr>
            <a:spLocks noGrp="1"/>
          </p:cNvSpPr>
          <p:nvPr>
            <p:ph type="pic" sz="quarter" idx="13"/>
          </p:nvPr>
        </p:nvSpPr>
        <p:spPr/>
      </p:sp>
      <p:sp>
        <p:nvSpPr>
          <p:cNvPr id="4" name="Text Placeholder 3">
            <a:extLst>
              <a:ext uri="{FF2B5EF4-FFF2-40B4-BE49-F238E27FC236}">
                <a16:creationId xmlns:a16="http://schemas.microsoft.com/office/drawing/2014/main" id="{5F0C8121-738F-4674-914D-B3EE5ED89F54}"/>
              </a:ext>
            </a:extLst>
          </p:cNvPr>
          <p:cNvSpPr>
            <a:spLocks noGrp="1"/>
          </p:cNvSpPr>
          <p:nvPr>
            <p:ph type="body" sz="quarter" idx="14"/>
          </p:nvPr>
        </p:nvSpPr>
        <p:spPr/>
        <p:txBody>
          <a:bodyPr/>
          <a:lstStyle/>
          <a:p>
            <a:r>
              <a:rPr lang="en-US" dirty="0">
                <a:solidFill>
                  <a:srgbClr val="1F497D"/>
                </a:solidFill>
              </a:rPr>
              <a:t>Add more information here as needed</a:t>
            </a:r>
          </a:p>
        </p:txBody>
      </p:sp>
    </p:spTree>
    <p:extLst>
      <p:ext uri="{BB962C8B-B14F-4D97-AF65-F5344CB8AC3E}">
        <p14:creationId xmlns:p14="http://schemas.microsoft.com/office/powerpoint/2010/main" val="32798912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187F3-6B4A-40F1-BCC1-2E7D4A05E81D}"/>
              </a:ext>
            </a:extLst>
          </p:cNvPr>
          <p:cNvSpPr>
            <a:spLocks noGrp="1"/>
          </p:cNvSpPr>
          <p:nvPr>
            <p:ph type="title"/>
          </p:nvPr>
        </p:nvSpPr>
        <p:spPr/>
        <p:txBody>
          <a:bodyPr/>
          <a:lstStyle/>
          <a:p>
            <a:r>
              <a:rPr lang="en-US" cap="none" dirty="0"/>
              <a:t>Ending slide</a:t>
            </a:r>
          </a:p>
        </p:txBody>
      </p:sp>
      <p:sp>
        <p:nvSpPr>
          <p:cNvPr id="3" name="Text Placeholder 2">
            <a:extLst>
              <a:ext uri="{FF2B5EF4-FFF2-40B4-BE49-F238E27FC236}">
                <a16:creationId xmlns:a16="http://schemas.microsoft.com/office/drawing/2014/main" id="{B3F83C47-D968-460C-9EA4-09143A053927}"/>
              </a:ext>
            </a:extLst>
          </p:cNvPr>
          <p:cNvSpPr>
            <a:spLocks noGrp="1"/>
          </p:cNvSpPr>
          <p:nvPr>
            <p:ph type="body" idx="1"/>
          </p:nvPr>
        </p:nvSpPr>
        <p:spPr/>
        <p:txBody>
          <a:bodyPr/>
          <a:lstStyle/>
          <a:p>
            <a:r>
              <a:rPr lang="en-US" dirty="0">
                <a:ea typeface="Tahoma" panose="020B0604030504040204" pitchFamily="34" charset="0"/>
                <a:cs typeface="Tahoma" panose="020B0604030504040204" pitchFamily="34" charset="0"/>
              </a:rPr>
              <a:t>Put your last thoughts or wrap up here</a:t>
            </a:r>
          </a:p>
          <a:p>
            <a:endParaRPr lang="en-US" dirty="0"/>
          </a:p>
        </p:txBody>
      </p:sp>
    </p:spTree>
    <p:extLst>
      <p:ext uri="{BB962C8B-B14F-4D97-AF65-F5344CB8AC3E}">
        <p14:creationId xmlns:p14="http://schemas.microsoft.com/office/powerpoint/2010/main" val="32947783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28594-E3E7-4921-BB26-C93A4252F5E9}"/>
              </a:ext>
            </a:extLst>
          </p:cNvPr>
          <p:cNvSpPr>
            <a:spLocks noGrp="1"/>
          </p:cNvSpPr>
          <p:nvPr>
            <p:ph type="ctrTitle"/>
          </p:nvPr>
        </p:nvSpPr>
        <p:spPr/>
        <p:txBody>
          <a:bodyPr/>
          <a:lstStyle/>
          <a:p>
            <a:r>
              <a:rPr lang="en-US" cap="none" dirty="0"/>
              <a:t>Who’s who in the Civil Rights Movement</a:t>
            </a:r>
          </a:p>
        </p:txBody>
      </p:sp>
      <p:sp>
        <p:nvSpPr>
          <p:cNvPr id="3" name="Subtitle 2">
            <a:extLst>
              <a:ext uri="{FF2B5EF4-FFF2-40B4-BE49-F238E27FC236}">
                <a16:creationId xmlns:a16="http://schemas.microsoft.com/office/drawing/2014/main" id="{3BCAE2CE-F5D8-4BB6-A52B-9737F0CA11B5}"/>
              </a:ext>
            </a:extLst>
          </p:cNvPr>
          <p:cNvSpPr>
            <a:spLocks noGrp="1"/>
          </p:cNvSpPr>
          <p:nvPr>
            <p:ph type="subTitle" idx="1"/>
          </p:nvPr>
        </p:nvSpPr>
        <p:spPr/>
        <p:txBody>
          <a:bodyPr/>
          <a:lstStyle/>
          <a:p>
            <a:r>
              <a:rPr lang="en-US" dirty="0"/>
              <a:t>This is an example</a:t>
            </a:r>
          </a:p>
        </p:txBody>
      </p:sp>
    </p:spTree>
    <p:extLst>
      <p:ext uri="{BB962C8B-B14F-4D97-AF65-F5344CB8AC3E}">
        <p14:creationId xmlns:p14="http://schemas.microsoft.com/office/powerpoint/2010/main" val="342463800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C9891-6751-47AC-8441-AE5A5C595301}"/>
              </a:ext>
            </a:extLst>
          </p:cNvPr>
          <p:cNvSpPr>
            <a:spLocks noGrp="1"/>
          </p:cNvSpPr>
          <p:nvPr>
            <p:ph type="title"/>
          </p:nvPr>
        </p:nvSpPr>
        <p:spPr/>
        <p:txBody>
          <a:bodyPr/>
          <a:lstStyle/>
          <a:p>
            <a:r>
              <a:rPr lang="en-US" dirty="0"/>
              <a:t>John F. Kennedy</a:t>
            </a:r>
          </a:p>
        </p:txBody>
      </p:sp>
      <p:sp>
        <p:nvSpPr>
          <p:cNvPr id="3" name="Text Placeholder 2">
            <a:extLst>
              <a:ext uri="{FF2B5EF4-FFF2-40B4-BE49-F238E27FC236}">
                <a16:creationId xmlns:a16="http://schemas.microsoft.com/office/drawing/2014/main" id="{7903E92E-7C10-4FDF-B7B0-BF5A5A7DC515}"/>
              </a:ext>
            </a:extLst>
          </p:cNvPr>
          <p:cNvSpPr>
            <a:spLocks noGrp="1"/>
          </p:cNvSpPr>
          <p:nvPr>
            <p:ph type="body" sz="half" idx="2"/>
          </p:nvPr>
        </p:nvSpPr>
        <p:spPr/>
        <p:txBody>
          <a:bodyPr/>
          <a:lstStyle/>
          <a:p>
            <a:r>
              <a:rPr lang="en-US" dirty="0"/>
              <a:t>1917-1963</a:t>
            </a:r>
          </a:p>
          <a:p>
            <a:r>
              <a:rPr lang="en-US" dirty="0"/>
              <a:t>President of the United States, 1961-1963</a:t>
            </a:r>
          </a:p>
          <a:p>
            <a:r>
              <a:rPr lang="en-US" dirty="0"/>
              <a:t>Champion of freedom</a:t>
            </a:r>
          </a:p>
          <a:p>
            <a:r>
              <a:rPr lang="en-US" dirty="0"/>
              <a:t>Strong supporter of civil rights</a:t>
            </a:r>
          </a:p>
          <a:p>
            <a:r>
              <a:rPr lang="en-US" dirty="0"/>
              <a:t>Assassinated 1963</a:t>
            </a:r>
          </a:p>
          <a:p>
            <a:endParaRPr lang="en-US" dirty="0"/>
          </a:p>
        </p:txBody>
      </p:sp>
      <p:pic>
        <p:nvPicPr>
          <p:cNvPr id="17" name="Picture Placeholder 16" descr="John F. Kennedy">
            <a:extLst>
              <a:ext uri="{FF2B5EF4-FFF2-40B4-BE49-F238E27FC236}">
                <a16:creationId xmlns:a16="http://schemas.microsoft.com/office/drawing/2014/main" id="{A504E07D-8830-484E-B7B1-4F5E9420E147}"/>
              </a:ext>
            </a:extLst>
          </p:cNvPr>
          <p:cNvPicPr>
            <a:picLocks noGrp="1" noChangeAspect="1"/>
          </p:cNvPicPr>
          <p:nvPr>
            <p:ph type="pic" sz="quarter" idx="13"/>
          </p:nvPr>
        </p:nvPicPr>
        <p:blipFill>
          <a:blip r:embed="rId2"/>
          <a:srcRect t="994" b="994"/>
          <a:stretch>
            <a:fillRect/>
          </a:stretch>
        </p:blipFill>
        <p:spPr/>
      </p:pic>
      <p:sp>
        <p:nvSpPr>
          <p:cNvPr id="14" name="Text Placeholder 13">
            <a:extLst>
              <a:ext uri="{FF2B5EF4-FFF2-40B4-BE49-F238E27FC236}">
                <a16:creationId xmlns:a16="http://schemas.microsoft.com/office/drawing/2014/main" id="{AFAF84C2-2971-4D8D-8C4C-D89AFA8974F7}"/>
              </a:ext>
            </a:extLst>
          </p:cNvPr>
          <p:cNvSpPr>
            <a:spLocks noGrp="1"/>
          </p:cNvSpPr>
          <p:nvPr>
            <p:ph type="body" sz="quarter" idx="14"/>
          </p:nvPr>
        </p:nvSpPr>
        <p:spPr>
          <a:solidFill>
            <a:schemeClr val="bg2"/>
          </a:solidFill>
        </p:spPr>
        <p:txBody>
          <a:bodyPr/>
          <a:lstStyle/>
          <a:p>
            <a:endParaRPr lang="en-US" dirty="0">
              <a:solidFill>
                <a:schemeClr val="tx2"/>
              </a:solidFill>
            </a:endParaRPr>
          </a:p>
        </p:txBody>
      </p:sp>
    </p:spTree>
    <p:extLst>
      <p:ext uri="{BB962C8B-B14F-4D97-AF65-F5344CB8AC3E}">
        <p14:creationId xmlns:p14="http://schemas.microsoft.com/office/powerpoint/2010/main" val="389088404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187F3-6B4A-40F1-BCC1-2E7D4A05E81D}"/>
              </a:ext>
            </a:extLst>
          </p:cNvPr>
          <p:cNvSpPr>
            <a:spLocks noGrp="1"/>
          </p:cNvSpPr>
          <p:nvPr>
            <p:ph type="title"/>
          </p:nvPr>
        </p:nvSpPr>
        <p:spPr/>
        <p:txBody>
          <a:bodyPr/>
          <a:lstStyle/>
          <a:p>
            <a:r>
              <a:rPr lang="en-US" dirty="0"/>
              <a:t>Ending slide 2</a:t>
            </a:r>
          </a:p>
        </p:txBody>
      </p:sp>
      <p:sp>
        <p:nvSpPr>
          <p:cNvPr id="3" name="Text Placeholder 2">
            <a:extLst>
              <a:ext uri="{FF2B5EF4-FFF2-40B4-BE49-F238E27FC236}">
                <a16:creationId xmlns:a16="http://schemas.microsoft.com/office/drawing/2014/main" id="{B3F83C47-D968-460C-9EA4-09143A053927}"/>
              </a:ext>
            </a:extLst>
          </p:cNvPr>
          <p:cNvSpPr>
            <a:spLocks noGrp="1"/>
          </p:cNvSpPr>
          <p:nvPr>
            <p:ph type="body" idx="1"/>
          </p:nvPr>
        </p:nvSpPr>
        <p:spPr/>
        <p:txBody>
          <a:bodyPr/>
          <a:lstStyle/>
          <a:p>
            <a:r>
              <a:rPr lang="en-US" dirty="0"/>
              <a:t>Put your last thoughts or wrap up here</a:t>
            </a:r>
          </a:p>
          <a:p>
            <a:endParaRPr lang="en-US" dirty="0"/>
          </a:p>
        </p:txBody>
      </p:sp>
    </p:spTree>
    <p:extLst>
      <p:ext uri="{BB962C8B-B14F-4D97-AF65-F5344CB8AC3E}">
        <p14:creationId xmlns:p14="http://schemas.microsoft.com/office/powerpoint/2010/main" val="248380174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p:txBody>
          <a:bodyPr/>
          <a:lstStyle/>
          <a:p>
            <a:r>
              <a:rPr lang="en-US" dirty="0"/>
              <a:t>Customize this Template</a:t>
            </a:r>
          </a:p>
        </p:txBody>
      </p:sp>
      <p:sp>
        <p:nvSpPr>
          <p:cNvPr id="2" name="Text Placeholder 1">
            <a:extLst>
              <a:ext uri="{FF2B5EF4-FFF2-40B4-BE49-F238E27FC236}">
                <a16:creationId xmlns:a16="http://schemas.microsoft.com/office/drawing/2014/main" id="{4BCA1FD6-532D-4102-8DA1-ABC46A17A1CA}"/>
              </a:ext>
            </a:extLst>
          </p:cNvPr>
          <p:cNvSpPr>
            <a:spLocks noGrp="1"/>
          </p:cNvSpPr>
          <p:nvPr>
            <p:ph type="body" sz="quarter" idx="13"/>
          </p:nvPr>
        </p:nvSpPr>
        <p:spPr/>
        <p:txBody>
          <a:bodyPr/>
          <a:lstStyle/>
          <a:p>
            <a:pPr>
              <a:lnSpc>
                <a:spcPct val="100000"/>
              </a:lnSpc>
            </a:pPr>
            <a:r>
              <a:rPr lang="en-US" u="sng" dirty="0">
                <a:solidFill>
                  <a:srgbClr val="0070C0"/>
                </a:solidFill>
                <a:hlinkClick r:id="rId2">
                  <a:extLst>
                    <a:ext uri="{A12FA001-AC4F-418D-AE19-62706E023703}">
                      <ahyp:hlinkClr xmlns:ahyp="http://schemas.microsoft.com/office/drawing/2018/hyperlinkcolor" val="tx"/>
                    </a:ext>
                  </a:extLst>
                </a:hlinkClick>
              </a:rPr>
              <a:t>Template Editing Instructions and Feedback</a:t>
            </a:r>
            <a:endParaRPr lang="en-US" u="sng" dirty="0">
              <a:solidFill>
                <a:srgbClr val="0070C0"/>
              </a:solidFill>
            </a:endParaRPr>
          </a:p>
        </p:txBody>
      </p:sp>
    </p:spTree>
    <p:extLst>
      <p:ext uri="{BB962C8B-B14F-4D97-AF65-F5344CB8AC3E}">
        <p14:creationId xmlns:p14="http://schemas.microsoft.com/office/powerpoint/2010/main" val="2394598200"/>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28594-E3E7-4921-BB26-C93A4252F5E9}"/>
              </a:ext>
            </a:extLst>
          </p:cNvPr>
          <p:cNvSpPr>
            <a:spLocks noGrp="1"/>
          </p:cNvSpPr>
          <p:nvPr>
            <p:ph type="ctrTitle"/>
          </p:nvPr>
        </p:nvSpPr>
        <p:spPr/>
        <p:txBody>
          <a:bodyPr/>
          <a:lstStyle/>
          <a:p>
            <a:r>
              <a:rPr lang="en-US" cap="none" dirty="0">
                <a:latin typeface="Impact" panose="020B0806030902050204" pitchFamily="34" charset="0"/>
              </a:rPr>
              <a:t>Title slide</a:t>
            </a:r>
          </a:p>
        </p:txBody>
      </p:sp>
      <p:sp>
        <p:nvSpPr>
          <p:cNvPr id="3" name="Subtitle 2">
            <a:extLst>
              <a:ext uri="{FF2B5EF4-FFF2-40B4-BE49-F238E27FC236}">
                <a16:creationId xmlns:a16="http://schemas.microsoft.com/office/drawing/2014/main" id="{3BCAE2CE-F5D8-4BB6-A52B-9737F0CA11B5}"/>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682545083"/>
      </p:ext>
    </p:extLst>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AF4B2-1DB7-414F-A4A4-4F72BEAFAFC9}"/>
              </a:ext>
            </a:extLst>
          </p:cNvPr>
          <p:cNvSpPr>
            <a:spLocks noGrp="1"/>
          </p:cNvSpPr>
          <p:nvPr>
            <p:ph type="title"/>
          </p:nvPr>
        </p:nvSpPr>
        <p:spPr/>
        <p:txBody>
          <a:bodyPr/>
          <a:lstStyle/>
          <a:p>
            <a:r>
              <a:rPr lang="en-US" dirty="0"/>
              <a:t>Martin Luther      King, Jr. </a:t>
            </a:r>
          </a:p>
        </p:txBody>
      </p:sp>
      <p:sp>
        <p:nvSpPr>
          <p:cNvPr id="4" name="Text Placeholder 3">
            <a:extLst>
              <a:ext uri="{FF2B5EF4-FFF2-40B4-BE49-F238E27FC236}">
                <a16:creationId xmlns:a16="http://schemas.microsoft.com/office/drawing/2014/main" id="{88A3B9A3-E4C7-4E87-9EAE-EBDC28D24C12}"/>
              </a:ext>
            </a:extLst>
          </p:cNvPr>
          <p:cNvSpPr>
            <a:spLocks noGrp="1"/>
          </p:cNvSpPr>
          <p:nvPr>
            <p:ph type="body" sz="half" idx="2"/>
          </p:nvPr>
        </p:nvSpPr>
        <p:spPr/>
        <p:txBody>
          <a:bodyPr/>
          <a:lstStyle/>
          <a:p>
            <a:r>
              <a:rPr lang="en-US" dirty="0"/>
              <a:t>1929-1968</a:t>
            </a:r>
          </a:p>
          <a:p>
            <a:r>
              <a:rPr lang="en-US" dirty="0"/>
              <a:t>Pastor Dexter Avenue Baptist Church</a:t>
            </a:r>
          </a:p>
          <a:p>
            <a:r>
              <a:rPr lang="en-US" dirty="0"/>
              <a:t>Voting rights campaign</a:t>
            </a:r>
          </a:p>
          <a:p>
            <a:r>
              <a:rPr lang="en-US" dirty="0"/>
              <a:t>Non-violent leader of the civil rights movement</a:t>
            </a:r>
          </a:p>
          <a:p>
            <a:r>
              <a:rPr lang="en-US" dirty="0"/>
              <a:t>Assassinated 1968</a:t>
            </a:r>
          </a:p>
          <a:p>
            <a:r>
              <a:rPr lang="en-US" dirty="0"/>
              <a:t>Famous speech “I Have a Dream”</a:t>
            </a:r>
          </a:p>
          <a:p>
            <a:r>
              <a:rPr lang="en-US" dirty="0"/>
              <a:t>Posthumously awarded the Presidential Medal of Freedom and the Congressional Gold Medal</a:t>
            </a:r>
          </a:p>
          <a:p>
            <a:r>
              <a:rPr lang="en-US" dirty="0"/>
              <a:t>Martin Luther King, Jr. Day was established as a holiday in numerous cities and states beginning in 1971, and as a U.S. federal holiday in 1986.</a:t>
            </a:r>
          </a:p>
          <a:p>
            <a:endParaRPr lang="en-US" dirty="0"/>
          </a:p>
        </p:txBody>
      </p:sp>
      <p:pic>
        <p:nvPicPr>
          <p:cNvPr id="10" name="Picture Placeholder 9" descr="Martin Luther King Jr.">
            <a:extLst>
              <a:ext uri="{FF2B5EF4-FFF2-40B4-BE49-F238E27FC236}">
                <a16:creationId xmlns:a16="http://schemas.microsoft.com/office/drawing/2014/main" id="{CD6EF936-A814-4203-B56F-B859A4AE04A8}"/>
              </a:ext>
            </a:extLst>
          </p:cNvPr>
          <p:cNvPicPr>
            <a:picLocks noGrp="1" noChangeAspect="1"/>
          </p:cNvPicPr>
          <p:nvPr>
            <p:ph type="pic" sz="quarter" idx="13"/>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p:pic>
      <p:sp>
        <p:nvSpPr>
          <p:cNvPr id="28" name="Content Placeholder 27">
            <a:extLst>
              <a:ext uri="{FF2B5EF4-FFF2-40B4-BE49-F238E27FC236}">
                <a16:creationId xmlns:a16="http://schemas.microsoft.com/office/drawing/2014/main" id="{40FC6291-B893-461C-8A82-0C117F294BF8}"/>
              </a:ext>
            </a:extLst>
          </p:cNvPr>
          <p:cNvSpPr>
            <a:spLocks noGrp="1"/>
          </p:cNvSpPr>
          <p:nvPr>
            <p:ph sz="quarter" idx="15"/>
          </p:nvPr>
        </p:nvSpPr>
        <p:spPr/>
        <p:txBody>
          <a:bodyPr/>
          <a:lstStyle/>
          <a:p>
            <a:endParaRPr lang="en-US" dirty="0"/>
          </a:p>
        </p:txBody>
      </p:sp>
    </p:spTree>
    <p:extLst>
      <p:ext uri="{BB962C8B-B14F-4D97-AF65-F5344CB8AC3E}">
        <p14:creationId xmlns:p14="http://schemas.microsoft.com/office/powerpoint/2010/main" val="1227008403"/>
      </p:ext>
    </p:extLst>
  </p:cSld>
  <p:clrMapOvr>
    <a:masterClrMapping/>
  </p:clrMapOvr>
</p:sld>
</file>

<file path=ppt/theme/theme11.xml><?xml version="1.0" encoding="utf-8"?>
<a:theme xmlns:a="http://schemas.openxmlformats.org/drawingml/2006/main" name="Crop">
  <a:themeElements>
    <a:clrScheme name="Custom 27">
      <a:dk1>
        <a:sysClr val="windowText" lastClr="000000"/>
      </a:dk1>
      <a:lt1>
        <a:sysClr val="window" lastClr="FFFFFF"/>
      </a:lt1>
      <a:dk2>
        <a:srgbClr val="1F497D"/>
      </a:dk2>
      <a:lt2>
        <a:srgbClr val="EEECE1"/>
      </a:lt2>
      <a:accent1>
        <a:srgbClr val="4F81BD"/>
      </a:accent1>
      <a:accent2>
        <a:srgbClr val="C0504D"/>
      </a:accent2>
      <a:accent3>
        <a:srgbClr val="76923C"/>
      </a:accent3>
      <a:accent4>
        <a:srgbClr val="8064A2"/>
      </a:accent4>
      <a:accent5>
        <a:srgbClr val="4BACC6"/>
      </a:accent5>
      <a:accent6>
        <a:srgbClr val="F79646"/>
      </a:accent6>
      <a:hlink>
        <a:srgbClr val="0000FF"/>
      </a:hlink>
      <a:folHlink>
        <a:srgbClr val="800080"/>
      </a:folHlink>
    </a:clrScheme>
    <a:fontScheme name="Custom 9">
      <a:majorFont>
        <a:latin typeface="Impact"/>
        <a:ea typeface=""/>
        <a:cs typeface=""/>
      </a:majorFont>
      <a:minorFont>
        <a:latin typeface="Arial"/>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dk1">
            <a:shade val="50000"/>
          </a:schemeClr>
        </a:lnRef>
        <a:fillRef idx="1">
          <a:schemeClr val="dk1"/>
        </a:fillRef>
        <a:effectRef idx="0">
          <a:schemeClr val="dk1"/>
        </a:effectRef>
        <a:fontRef idx="minor">
          <a:schemeClr val="lt1"/>
        </a:fontRef>
      </a:style>
    </a:spDef>
  </a:objectDefaults>
  <a:extraClrSchemeLst/>
  <a:extLst>
    <a:ext uri="{05A4C25C-085E-4340-85A3-A5531E510DB2}">
      <thm15:themeFamily xmlns:thm15="http://schemas.microsoft.com/office/thememl/2012/main" name="TF22874644_Trading cards_AAS_v3" id="{4E496154-558D-4612-A753-0794614ED79B}" vid="{A8FAAD10-755F-4F52-9B7F-8A15476B6C2A}"/>
    </a:ext>
  </a:ext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3.xml.rels>&#65279;<?xml version="1.0" encoding="utf-8"?><Relationships xmlns="http://schemas.openxmlformats.org/package/2006/relationships"><Relationship Type="http://schemas.openxmlformats.org/officeDocument/2006/relationships/customXmlProps" Target="/customXml/itemProps31.xml" Id="rId1" /></Relationships>
</file>

<file path=customXml/_rels/item13.xml.rels>&#65279;<?xml version="1.0" encoding="utf-8"?><Relationships xmlns="http://schemas.openxmlformats.org/package/2006/relationships"><Relationship Type="http://schemas.openxmlformats.org/officeDocument/2006/relationships/customXmlProps" Target="/customXml/itemProps13.xml" Id="rId1" /></Relationships>
</file>

<file path=customXml/_rels/item22.xml.rels>&#65279;<?xml version="1.0" encoding="utf-8"?><Relationships xmlns="http://schemas.openxmlformats.org/package/2006/relationships"><Relationship Type="http://schemas.openxmlformats.org/officeDocument/2006/relationships/customXmlProps" Target="/customXml/itemProps22.xml" Id="rId1" /></Relationship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1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2.xml><?xml version="1.0" encoding="utf-8"?>
<?mso-contentType ?>
<FormTemplates xmlns="http://schemas.microsoft.com/sharepoint/v3/contenttype/forms">
  <Display>DocumentLibraryForm</Display>
  <Edit>DocumentLibraryForm</Edit>
  <New>DocumentLibraryForm</New>
</FormTemplates>
</file>

<file path=customXml/itemProps13.xml><?xml version="1.0" encoding="utf-8"?>
<ds:datastoreItem xmlns:ds="http://schemas.openxmlformats.org/officeDocument/2006/customXml" ds:itemID="{A70FA373-FC71-43C5-B962-D433940CCD24}"/>
</file>

<file path=customXml/itemProps22.xml><?xml version="1.0" encoding="utf-8"?>
<ds:datastoreItem xmlns:ds="http://schemas.openxmlformats.org/officeDocument/2006/customXml" ds:itemID="{06F44E19-6F9C-40C6-8F6B-82886B90190C}"/>
</file>

<file path=customXml/itemProps31.xml><?xml version="1.0" encoding="utf-8"?>
<ds:datastoreItem xmlns:ds="http://schemas.openxmlformats.org/officeDocument/2006/customXml" ds:itemID="{4505DA89-9689-4EB7-83A3-32913C232C3C}"/>
</file>

<file path=docProps/app.xml><?xml version="1.0" encoding="utf-8"?>
<ap:Properties xmlns:vt="http://schemas.openxmlformats.org/officeDocument/2006/docPropsVTypes" xmlns:ap="http://schemas.openxmlformats.org/officeDocument/2006/extended-properties">
  <ap:Template/>
  <ap:TotalTime>0</ap:TotalTime>
  <ap:Words>328</ap:Words>
  <ap:Application>Microsoft Office PowerPoint</ap:Application>
  <ap:PresentationFormat>Widescreen</ap:PresentationFormat>
  <ap:Paragraphs>41</ap:Paragraphs>
  <ap:Slides>11</ap:Slides>
  <ap:Notes>0</ap:Notes>
  <ap:HiddenSlides>0</ap:HiddenSlides>
  <ap:MMClips>0</ap:MMClips>
  <ap:ScaleCrop>false</ap:ScaleCrop>
  <ap:HeadingPairs>
    <vt:vector baseType="variant" size="6">
      <vt:variant>
        <vt:lpstr>Fonts Used</vt:lpstr>
      </vt:variant>
      <vt:variant>
        <vt:i4>4</vt:i4>
      </vt:variant>
      <vt:variant>
        <vt:lpstr>Theme</vt:lpstr>
      </vt:variant>
      <vt:variant>
        <vt:i4>1</vt:i4>
      </vt:variant>
      <vt:variant>
        <vt:lpstr>Slide Titles</vt:lpstr>
      </vt:variant>
      <vt:variant>
        <vt:i4>11</vt:i4>
      </vt:variant>
    </vt:vector>
  </ap:HeadingPairs>
  <ap:TitlesOfParts>
    <vt:vector baseType="lpstr" size="16">
      <vt:lpstr>Arial</vt:lpstr>
      <vt:lpstr>Calibri</vt:lpstr>
      <vt:lpstr>Franklin Gothic Book</vt:lpstr>
      <vt:lpstr>Impact</vt:lpstr>
      <vt:lpstr>Crop</vt:lpstr>
      <vt:lpstr>Trading cards</vt:lpstr>
      <vt:lpstr>Directions</vt:lpstr>
      <vt:lpstr>Title slide</vt:lpstr>
      <vt:lpstr>PUT THE PERSON/ PLACE NAME HERE</vt:lpstr>
      <vt:lpstr>Use this slide if you need more content</vt:lpstr>
      <vt:lpstr>Ending slide</vt:lpstr>
      <vt:lpstr>Who’s who in the Civil Rights Movement</vt:lpstr>
      <vt:lpstr>Martin Luther      King, Jr. </vt:lpstr>
      <vt:lpstr>John F. Kennedy</vt:lpstr>
      <vt:lpstr>Ending slide 2</vt:lpstr>
      <vt:lpstr>Customize this Template</vt:lpstr>
    </vt:vector>
  </ap:TitlesOfParts>
  <ap:Company/>
  <ap:LinksUpToDate>false</ap:LinksUpToDate>
  <ap:SharedDoc>false</ap:SharedDoc>
  <ap:HyperlinksChanged>false</ap:HyperlinksChanged>
  <ap:AppVersion>16.0000</ap:AppVersion>
</ap: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2019-04-02T19:45:25Z</dcterms:created>
  <dcterms:modified xsi:type="dcterms:W3CDTF">2019-04-02T19:45:36Z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