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88" r:id="rId9"/>
    <p:sldId id="264" r:id="rId10"/>
    <p:sldId id="265" r:id="rId11"/>
    <p:sldId id="266" r:id="rId12"/>
    <p:sldId id="273" r:id="rId13"/>
    <p:sldId id="267" r:id="rId14"/>
    <p:sldId id="268" r:id="rId15"/>
    <p:sldId id="275" r:id="rId16"/>
    <p:sldId id="269" r:id="rId17"/>
    <p:sldId id="270" r:id="rId18"/>
    <p:sldId id="279" r:id="rId19"/>
    <p:sldId id="281" r:id="rId20"/>
    <p:sldId id="282" r:id="rId21"/>
    <p:sldId id="283" r:id="rId22"/>
    <p:sldId id="289" r:id="rId23"/>
    <p:sldId id="290" r:id="rId24"/>
    <p:sldId id="291" r:id="rId25"/>
    <p:sldId id="280" r:id="rId26"/>
    <p:sldId id="27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50" d="100"/>
          <a:sy n="150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 #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dirty="0" smtClean="0"/>
              <a:t>CHAPTER TITLE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From IM</a:t>
            </a:r>
          </a:p>
          <a:p>
            <a:pPr lvl="0"/>
            <a:r>
              <a:rPr lang="en-US" dirty="0" smtClean="0"/>
              <a:t>From IM</a:t>
            </a:r>
          </a:p>
          <a:p>
            <a:pPr lvl="0"/>
            <a:r>
              <a:rPr lang="en-US" dirty="0" smtClean="0"/>
              <a:t>From IM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#: CHAPTER TITLE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A-head #1</a:t>
            </a:r>
            <a:br>
              <a:rPr lang="en-US" sz="2800" b="1" dirty="0" smtClean="0"/>
            </a:br>
            <a:r>
              <a:rPr lang="en-US" sz="2800" b="1" dirty="0" smtClean="0"/>
              <a:t>A-head #2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A-head #3</a:t>
            </a:r>
            <a:br>
              <a:rPr lang="en-US" sz="2800" b="1" dirty="0" smtClean="0"/>
            </a:br>
            <a:r>
              <a:rPr lang="en-US" sz="2800" b="1" dirty="0" smtClean="0"/>
              <a:t>A-head #4</a:t>
            </a:r>
            <a:br>
              <a:rPr lang="en-US" sz="2800" b="1" dirty="0" smtClean="0"/>
            </a:br>
            <a:r>
              <a:rPr lang="en-US" sz="2800" b="1" dirty="0" smtClean="0"/>
              <a:t>A-head #5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algn="ctr"/>
            <a:r>
              <a:rPr lang="en-US" sz="5400" b="1" dirty="0" smtClean="0">
                <a:solidFill>
                  <a:srgbClr val="7F7F7F"/>
                </a:solidFill>
              </a:rPr>
              <a:t>CHAPTER #: CHAPTER TITLE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br>
              <a:rPr lang="en-US" sz="2800" b="1" i="1" dirty="0" smtClean="0"/>
            </a:br>
            <a:r>
              <a:rPr lang="en-US" sz="2400" b="1" dirty="0" smtClean="0"/>
              <a:t>A-head #1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4000" b="1" dirty="0" smtClean="0">
                <a:solidFill>
                  <a:srgbClr val="7F7F7F"/>
                </a:solidFill>
              </a:rPr>
              <a:t>CHAPTER #: CHAPTER TITLE</a:t>
            </a:r>
            <a:endParaRPr lang="en-US" sz="40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A-head #2</a:t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#: CHAPTER TITLE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A-head #3</a:t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#: CHAPTER TITLE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A-head #4</a:t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#: CHAPTER TITLE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A-head #5</a:t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B-Head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#: CHAPTER TITLE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square" anchor="t">
            <a:normAutofit/>
          </a:bodyPr>
          <a:lstStyle/>
          <a:p>
            <a:pPr algn="l"/>
            <a:r>
              <a:rPr lang="en-US" sz="2400" dirty="0" smtClean="0"/>
              <a:t>Outlined </a:t>
            </a:r>
            <a:r>
              <a:rPr lang="en-US" sz="2400" dirty="0" smtClean="0"/>
              <a:t>points</a:t>
            </a:r>
            <a:br>
              <a:rPr lang="en-US" sz="2400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400" dirty="0" smtClean="0"/>
              <a:t>[line space]</a:t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named figure</a:t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named figure</a:t>
            </a:r>
            <a:endParaRPr lang="en-US" sz="2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First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</a:p>
          <a:p>
            <a:r>
              <a:rPr lang="en-US" dirty="0" smtClean="0"/>
              <a:t>Overview Outline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[line space]</a:t>
            </a:r>
          </a:p>
          <a:p>
            <a:r>
              <a:rPr lang="en-US" dirty="0" smtClean="0"/>
              <a:t>1-2 Questions/themes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First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 smtClean="0"/>
          </a:p>
          <a:p>
            <a:r>
              <a:rPr lang="en-US" dirty="0" smtClean="0"/>
              <a:t>[line space]</a:t>
            </a:r>
          </a:p>
          <a:p>
            <a:r>
              <a:rPr lang="en-US" dirty="0" smtClean="0"/>
              <a:t>outline by B-</a:t>
            </a:r>
            <a:r>
              <a:rPr lang="en-US" dirty="0" smtClean="0"/>
              <a:t>Head</a:t>
            </a:r>
            <a:endParaRPr lang="en-US" dirty="0" smtClean="0"/>
          </a:p>
          <a:p>
            <a:r>
              <a:rPr lang="en-US" dirty="0" smtClean="0"/>
              <a:t>[line space between B-head entries]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First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r>
              <a:rPr lang="en-US" dirty="0" smtClean="0"/>
              <a:t>[line space</a:t>
            </a:r>
            <a:r>
              <a:rPr lang="en-US" dirty="0" smtClean="0"/>
              <a:t>] [NOTE: NO line space if same </a:t>
            </a:r>
            <a:r>
              <a:rPr lang="en-US" dirty="0" err="1" smtClean="0"/>
              <a:t>b</a:t>
            </a:r>
            <a:r>
              <a:rPr lang="en-US" dirty="0" smtClean="0"/>
              <a:t>-head is continued from previous slide]</a:t>
            </a:r>
            <a:endParaRPr lang="en-US" dirty="0" smtClean="0"/>
          </a:p>
          <a:p>
            <a:r>
              <a:rPr lang="en-US" dirty="0" smtClean="0"/>
              <a:t>More outline by B-</a:t>
            </a:r>
            <a:r>
              <a:rPr lang="en-US" dirty="0" smtClean="0"/>
              <a:t>Head</a:t>
            </a:r>
          </a:p>
          <a:p>
            <a:r>
              <a:rPr lang="en-US" dirty="0" smtClean="0"/>
              <a:t>[line</a:t>
            </a:r>
            <a:r>
              <a:rPr lang="en-US" dirty="0" smtClean="0"/>
              <a:t> </a:t>
            </a:r>
            <a:r>
              <a:rPr lang="en-US" dirty="0" smtClean="0"/>
              <a:t>space between B-head entries</a:t>
            </a:r>
            <a:r>
              <a:rPr lang="en-US" dirty="0" smtClean="0"/>
              <a:t>]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Second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</a:p>
          <a:p>
            <a:r>
              <a:rPr lang="en-US" dirty="0" smtClean="0"/>
              <a:t>Overview Outline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[line space</a:t>
            </a:r>
            <a:r>
              <a:rPr lang="en-US" dirty="0" smtClean="0"/>
              <a:t>]</a:t>
            </a:r>
            <a:endParaRPr lang="en-US" dirty="0" smtClean="0"/>
          </a:p>
          <a:p>
            <a:r>
              <a:rPr lang="en-US" dirty="0" smtClean="0"/>
              <a:t>1-2 Questions/themes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Second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 smtClean="0"/>
          </a:p>
          <a:p>
            <a:r>
              <a:rPr lang="en-US" dirty="0" smtClean="0"/>
              <a:t>[line space</a:t>
            </a:r>
            <a:r>
              <a:rPr lang="en-US" dirty="0" smtClean="0"/>
              <a:t>]</a:t>
            </a:r>
            <a:endParaRPr lang="en-US" dirty="0" smtClean="0"/>
          </a:p>
          <a:p>
            <a:r>
              <a:rPr lang="en-US" dirty="0" smtClean="0"/>
              <a:t>outline by B-</a:t>
            </a:r>
            <a:r>
              <a:rPr lang="en-US" dirty="0" smtClean="0"/>
              <a:t>Head</a:t>
            </a:r>
          </a:p>
          <a:p>
            <a:r>
              <a:rPr lang="en-US" dirty="0" smtClean="0"/>
              <a:t>[line</a:t>
            </a:r>
            <a:r>
              <a:rPr lang="en-US" dirty="0" smtClean="0"/>
              <a:t> </a:t>
            </a:r>
            <a:r>
              <a:rPr lang="en-US" dirty="0" smtClean="0"/>
              <a:t>space between B-head entries</a:t>
            </a:r>
            <a:r>
              <a:rPr lang="en-US" dirty="0" smtClean="0"/>
              <a:t>]</a:t>
            </a:r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Second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147732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r>
              <a:rPr lang="en-US" dirty="0" smtClean="0"/>
              <a:t>[line space</a:t>
            </a:r>
            <a:r>
              <a:rPr lang="en-US" dirty="0" smtClean="0"/>
              <a:t>] </a:t>
            </a:r>
            <a:r>
              <a:rPr lang="en-US" dirty="0" smtClean="0"/>
              <a:t>] [NOTE: NO line space if same </a:t>
            </a:r>
            <a:r>
              <a:rPr lang="en-US" dirty="0" err="1" smtClean="0"/>
              <a:t>b</a:t>
            </a:r>
            <a:r>
              <a:rPr lang="en-US" dirty="0" smtClean="0"/>
              <a:t>-head is continued from previous slide]</a:t>
            </a:r>
          </a:p>
          <a:p>
            <a:r>
              <a:rPr lang="en-US" dirty="0" smtClean="0"/>
              <a:t>More outline by B-</a:t>
            </a:r>
            <a:r>
              <a:rPr lang="en-US" dirty="0" smtClean="0"/>
              <a:t>Head</a:t>
            </a:r>
          </a:p>
          <a:p>
            <a:r>
              <a:rPr lang="en-US" dirty="0" smtClean="0"/>
              <a:t>[line</a:t>
            </a:r>
            <a:r>
              <a:rPr lang="en-US" dirty="0" smtClean="0"/>
              <a:t> </a:t>
            </a:r>
            <a:r>
              <a:rPr lang="en-US" dirty="0" smtClean="0"/>
              <a:t>space between B-head entries</a:t>
            </a:r>
            <a:r>
              <a:rPr lang="en-US" dirty="0" smtClean="0"/>
              <a:t>]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Third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175432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</a:p>
          <a:p>
            <a:r>
              <a:rPr lang="en-US" dirty="0" smtClean="0"/>
              <a:t>Overview Outline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[line space</a:t>
            </a:r>
            <a:r>
              <a:rPr lang="en-US" dirty="0" smtClean="0"/>
              <a:t>]</a:t>
            </a:r>
            <a:endParaRPr lang="en-US" dirty="0" smtClean="0"/>
          </a:p>
          <a:p>
            <a:r>
              <a:rPr lang="en-US" dirty="0" smtClean="0"/>
              <a:t>1-2 Questions/themes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Third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147732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 smtClean="0"/>
          </a:p>
          <a:p>
            <a:r>
              <a:rPr lang="en-US" dirty="0" smtClean="0"/>
              <a:t>[line space</a:t>
            </a:r>
            <a:r>
              <a:rPr lang="en-US" dirty="0" smtClean="0"/>
              <a:t>]</a:t>
            </a:r>
            <a:endParaRPr lang="en-US" dirty="0" smtClean="0"/>
          </a:p>
          <a:p>
            <a:r>
              <a:rPr lang="en-US" dirty="0" smtClean="0"/>
              <a:t>outline by B-</a:t>
            </a:r>
            <a:r>
              <a:rPr lang="en-US" dirty="0" smtClean="0"/>
              <a:t>Head</a:t>
            </a:r>
          </a:p>
          <a:p>
            <a:r>
              <a:rPr lang="en-US" dirty="0" smtClean="0"/>
              <a:t>[line</a:t>
            </a:r>
            <a:r>
              <a:rPr lang="en-US" dirty="0" smtClean="0"/>
              <a:t> </a:t>
            </a:r>
            <a:r>
              <a:rPr lang="en-US" dirty="0" smtClean="0"/>
              <a:t>space between B-head entries</a:t>
            </a:r>
            <a:r>
              <a:rPr lang="en-US" dirty="0" smtClean="0"/>
              <a:t>]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Third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147732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r>
              <a:rPr lang="en-US" dirty="0" smtClean="0"/>
              <a:t>[line space</a:t>
            </a:r>
            <a:r>
              <a:rPr lang="en-US" dirty="0" smtClean="0"/>
              <a:t>] </a:t>
            </a:r>
            <a:r>
              <a:rPr lang="en-US" dirty="0" smtClean="0"/>
              <a:t>] [NOTE: NO line space if same </a:t>
            </a:r>
            <a:r>
              <a:rPr lang="en-US" dirty="0" err="1" smtClean="0"/>
              <a:t>b</a:t>
            </a:r>
            <a:r>
              <a:rPr lang="en-US" dirty="0" smtClean="0"/>
              <a:t>-head is continued from previous slide]</a:t>
            </a:r>
          </a:p>
          <a:p>
            <a:r>
              <a:rPr lang="en-US" dirty="0" smtClean="0"/>
              <a:t>More outline by B-</a:t>
            </a:r>
            <a:r>
              <a:rPr lang="en-US" dirty="0" smtClean="0"/>
              <a:t>Head</a:t>
            </a:r>
          </a:p>
          <a:p>
            <a:r>
              <a:rPr lang="en-US" dirty="0" smtClean="0"/>
              <a:t>[line</a:t>
            </a:r>
            <a:r>
              <a:rPr lang="en-US" dirty="0" smtClean="0"/>
              <a:t> </a:t>
            </a:r>
            <a:r>
              <a:rPr lang="en-US" dirty="0" smtClean="0"/>
              <a:t>space between B-head entries</a:t>
            </a:r>
            <a:r>
              <a:rPr lang="en-US" dirty="0" smtClean="0"/>
              <a:t>]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Fourth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175432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</a:p>
          <a:p>
            <a:r>
              <a:rPr lang="en-US" dirty="0" smtClean="0"/>
              <a:t>Overview Outline</a:t>
            </a:r>
            <a:endParaRPr lang="en-US" dirty="0" smtClean="0"/>
          </a:p>
          <a:p>
            <a:endParaRPr lang="en-US" dirty="0" smtClean="0"/>
          </a:p>
          <a:p>
            <a:pPr lvl="0"/>
            <a:endParaRPr lang="en-US" dirty="0" smtClean="0"/>
          </a:p>
          <a:p>
            <a:r>
              <a:rPr lang="en-US" dirty="0" smtClean="0"/>
              <a:t>[line space]</a:t>
            </a:r>
          </a:p>
          <a:p>
            <a:r>
              <a:rPr lang="en-US" dirty="0" smtClean="0"/>
              <a:t>1-2 Questions/themes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Fourth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147732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 smtClean="0"/>
          </a:p>
          <a:p>
            <a:r>
              <a:rPr lang="en-US" dirty="0" smtClean="0"/>
              <a:t>[line space</a:t>
            </a:r>
            <a:r>
              <a:rPr lang="en-US" dirty="0" smtClean="0"/>
              <a:t>]</a:t>
            </a:r>
            <a:endParaRPr lang="en-US" dirty="0" smtClean="0"/>
          </a:p>
          <a:p>
            <a:r>
              <a:rPr lang="en-US" dirty="0" smtClean="0"/>
              <a:t>outline by B-</a:t>
            </a:r>
            <a:r>
              <a:rPr lang="en-US" dirty="0" smtClean="0"/>
              <a:t>Head</a:t>
            </a:r>
          </a:p>
          <a:p>
            <a:r>
              <a:rPr lang="en-US" dirty="0" smtClean="0"/>
              <a:t>[line</a:t>
            </a:r>
            <a:r>
              <a:rPr lang="en-US" dirty="0" smtClean="0"/>
              <a:t> </a:t>
            </a:r>
            <a:r>
              <a:rPr lang="en-US" dirty="0" smtClean="0"/>
              <a:t>space between B-head entries</a:t>
            </a:r>
            <a:r>
              <a:rPr lang="en-US" dirty="0" smtClean="0"/>
              <a:t>]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Fourth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120032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r>
              <a:rPr lang="en-US" dirty="0" smtClean="0"/>
              <a:t>[line space</a:t>
            </a:r>
            <a:r>
              <a:rPr lang="en-US" dirty="0" smtClean="0"/>
              <a:t>] </a:t>
            </a:r>
            <a:r>
              <a:rPr lang="en-US" dirty="0" smtClean="0"/>
              <a:t>] [NOTE: NO line space if same </a:t>
            </a:r>
            <a:r>
              <a:rPr lang="en-US" dirty="0" err="1" smtClean="0"/>
              <a:t>b</a:t>
            </a:r>
            <a:r>
              <a:rPr lang="en-US" dirty="0" smtClean="0"/>
              <a:t>-head is continued from previous slide]</a:t>
            </a:r>
          </a:p>
          <a:p>
            <a:r>
              <a:rPr lang="en-US" dirty="0" smtClean="0"/>
              <a:t>More outline by B-</a:t>
            </a:r>
            <a:r>
              <a:rPr lang="en-US" dirty="0" smtClean="0"/>
              <a:t>Head</a:t>
            </a:r>
          </a:p>
          <a:p>
            <a:r>
              <a:rPr lang="en-US" dirty="0" smtClean="0"/>
              <a:t>[line</a:t>
            </a:r>
            <a:r>
              <a:rPr lang="en-US" dirty="0" smtClean="0"/>
              <a:t> </a:t>
            </a:r>
            <a:r>
              <a:rPr lang="en-US" dirty="0" smtClean="0"/>
              <a:t>space between B-head entries</a:t>
            </a:r>
            <a:r>
              <a:rPr lang="en-US" dirty="0" smtClean="0"/>
              <a:t>]</a:t>
            </a: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Fifth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175432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</a:p>
          <a:p>
            <a:r>
              <a:rPr lang="en-US" dirty="0" smtClean="0"/>
              <a:t>Overview Outline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[line space</a:t>
            </a:r>
            <a:r>
              <a:rPr lang="en-US" dirty="0" smtClean="0"/>
              <a:t>]</a:t>
            </a:r>
            <a:endParaRPr lang="en-US" dirty="0" smtClean="0"/>
          </a:p>
          <a:p>
            <a:r>
              <a:rPr lang="en-US" dirty="0" smtClean="0"/>
              <a:t>1-2 Questions/themes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Fifth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147732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  <a:endParaRPr lang="en-US" u="sng" dirty="0" smtClean="0"/>
          </a:p>
          <a:p>
            <a:r>
              <a:rPr lang="en-US" dirty="0" smtClean="0"/>
              <a:t>[line space</a:t>
            </a:r>
            <a:r>
              <a:rPr lang="en-US" dirty="0" smtClean="0"/>
              <a:t>]</a:t>
            </a:r>
            <a:endParaRPr lang="en-US" dirty="0" smtClean="0"/>
          </a:p>
          <a:p>
            <a:r>
              <a:rPr lang="en-US" dirty="0" smtClean="0"/>
              <a:t>outline by B-</a:t>
            </a:r>
            <a:r>
              <a:rPr lang="en-US" dirty="0" smtClean="0"/>
              <a:t>Head</a:t>
            </a:r>
          </a:p>
          <a:p>
            <a:r>
              <a:rPr lang="en-US" dirty="0" smtClean="0"/>
              <a:t>[line</a:t>
            </a:r>
            <a:r>
              <a:rPr lang="en-US" dirty="0" smtClean="0"/>
              <a:t> </a:t>
            </a:r>
            <a:r>
              <a:rPr lang="en-US" dirty="0" smtClean="0"/>
              <a:t>space between B-head entries</a:t>
            </a:r>
            <a:r>
              <a:rPr lang="en-US" dirty="0" smtClean="0"/>
              <a:t>]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Fifth A-head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147732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r>
              <a:rPr lang="en-US" dirty="0" smtClean="0"/>
              <a:t>[line space</a:t>
            </a:r>
            <a:r>
              <a:rPr lang="en-US" dirty="0" smtClean="0"/>
              <a:t>] </a:t>
            </a:r>
            <a:r>
              <a:rPr lang="en-US" dirty="0" smtClean="0"/>
              <a:t>] [NOTE: NO line space if same </a:t>
            </a:r>
            <a:r>
              <a:rPr lang="en-US" dirty="0" err="1" smtClean="0"/>
              <a:t>b</a:t>
            </a:r>
            <a:r>
              <a:rPr lang="en-US" dirty="0" smtClean="0"/>
              <a:t>-head is continued from previous slide]</a:t>
            </a:r>
          </a:p>
          <a:p>
            <a:r>
              <a:rPr lang="en-US" dirty="0" smtClean="0"/>
              <a:t>More outline by B-</a:t>
            </a:r>
            <a:r>
              <a:rPr lang="en-US" dirty="0" smtClean="0"/>
              <a:t>Head</a:t>
            </a:r>
          </a:p>
          <a:p>
            <a:r>
              <a:rPr lang="en-US" dirty="0" smtClean="0"/>
              <a:t>[line</a:t>
            </a:r>
            <a:r>
              <a:rPr lang="en-US" dirty="0" smtClean="0"/>
              <a:t> </a:t>
            </a:r>
            <a:r>
              <a:rPr lang="en-US" dirty="0" smtClean="0"/>
              <a:t>space between B-head entries</a:t>
            </a:r>
            <a:r>
              <a:rPr lang="en-US" dirty="0" smtClean="0"/>
              <a:t>]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 fontScale="925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#: CHAPTER TITLE</a:t>
            </a:r>
            <a:endParaRPr lang="en-US" sz="5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710268"/>
            <a:ext cx="8017933" cy="3352800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r>
              <a:rPr lang="en-US" sz="1400" dirty="0" smtClean="0"/>
              <a:t>From IM</a:t>
            </a:r>
          </a:p>
          <a:p>
            <a:endParaRPr lang="en-US" sz="1400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rgbClr val="7F7F7F"/>
                </a:solidFill>
              </a:rPr>
              <a:t>CHAPTER #: CHAPTER TITLE</a:t>
            </a:r>
            <a:endParaRPr lang="en-US" sz="4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03132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/>
              <a:t>From </a:t>
            </a:r>
            <a:r>
              <a:rPr lang="en-US" dirty="0" smtClean="0"/>
              <a:t>IM</a:t>
            </a:r>
            <a:endParaRPr lang="en-US" u="sng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/>
              <a:t>From IM</a:t>
            </a:r>
            <a:endParaRPr lang="en-US" u="sng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/>
              <a:t>From IM</a:t>
            </a:r>
            <a:endParaRPr lang="en-US" u="sng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/>
              <a:t>From IM</a:t>
            </a:r>
            <a:endParaRPr lang="en-US" u="sng" dirty="0" smtClean="0"/>
          </a:p>
          <a:p>
            <a:pPr marL="342900" indent="-342900">
              <a:buFontTx/>
              <a:buAutoNum type="arabicPeriod"/>
            </a:pPr>
            <a:r>
              <a:rPr lang="en-US" dirty="0" smtClean="0"/>
              <a:t>From</a:t>
            </a:r>
            <a:r>
              <a:rPr lang="en-US" dirty="0" smtClean="0"/>
              <a:t> IM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5958</TotalTime>
  <Words>757</Words>
  <Application>Microsoft Macintosh PowerPoint</Application>
  <PresentationFormat>On-screen Show (4:3)</PresentationFormat>
  <Paragraphs>140</Paragraphs>
  <Slides>26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Chapter # CHAPTER TITLE </vt:lpstr>
      <vt:lpstr>Common Threads</vt:lpstr>
      <vt:lpstr>Introduction A-head #1 A-head #2  A-head #3 A-head #4 A-head #5</vt:lpstr>
      <vt:lpstr>Introduction A-head #1  B-Head  B-Head  B-Head  B-Head  B-Head</vt:lpstr>
      <vt:lpstr>A-head #2  B-Head  B-Head  B-Head  B-Head  B-Head  </vt:lpstr>
      <vt:lpstr>A-head #3  B-Head  B-Head  B-Head  B-Head  B-Head</vt:lpstr>
      <vt:lpstr>A-head #4  B-Head  B-Head  B-Head  B-Head  B-Head  </vt:lpstr>
      <vt:lpstr>A-head #5  B-Head  B-Head  B-Head  B-Head  B-Head  </vt:lpstr>
      <vt:lpstr>Outlined points    [line space]  named figure  named figure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61</cp:revision>
  <dcterms:created xsi:type="dcterms:W3CDTF">2012-03-19T14:48:31Z</dcterms:created>
  <dcterms:modified xsi:type="dcterms:W3CDTF">2012-03-19T14:58:00Z</dcterms:modified>
</cp:coreProperties>
</file>