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59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3E08-B6A3-431A-8C50-9313B2920BA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3846-D76D-4E36-AAA7-A0BAFEDA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012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3E08-B6A3-431A-8C50-9313B2920BA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3846-D76D-4E36-AAA7-A0BAFEDA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146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3E08-B6A3-431A-8C50-9313B2920BA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3846-D76D-4E36-AAA7-A0BAFEDA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59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3E08-B6A3-431A-8C50-9313B2920BA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3846-D76D-4E36-AAA7-A0BAFEDA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0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3E08-B6A3-431A-8C50-9313B2920BA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3846-D76D-4E36-AAA7-A0BAFEDA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86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3E08-B6A3-431A-8C50-9313B2920BA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3846-D76D-4E36-AAA7-A0BAFEDA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4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3E08-B6A3-431A-8C50-9313B2920BA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3846-D76D-4E36-AAA7-A0BAFEDA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11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3E08-B6A3-431A-8C50-9313B2920BA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3846-D76D-4E36-AAA7-A0BAFEDA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84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3E08-B6A3-431A-8C50-9313B2920BA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3846-D76D-4E36-AAA7-A0BAFEDA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207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3E08-B6A3-431A-8C50-9313B2920BA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3846-D76D-4E36-AAA7-A0BAFEDA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99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3E08-B6A3-431A-8C50-9313B2920BA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53846-D76D-4E36-AAA7-A0BAFEDA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09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A3E08-B6A3-431A-8C50-9313B2920BAC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53846-D76D-4E36-AAA7-A0BAFEDA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288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987636" y="491836"/>
            <a:ext cx="2743200" cy="25908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066800" y="762000"/>
            <a:ext cx="2743200" cy="25908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212273" y="3733800"/>
            <a:ext cx="2743200" cy="25908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008418" y="3581400"/>
            <a:ext cx="2743200" cy="259080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91936" y="1087904"/>
            <a:ext cx="22929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Faculty =</a:t>
            </a:r>
          </a:p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Quality Education</a:t>
            </a:r>
            <a:endParaRPr lang="en-US" sz="4000" b="1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22718" y="626239"/>
            <a:ext cx="24730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Faculty Fighting 4 Lane’s Future</a:t>
            </a:r>
            <a:endParaRPr lang="en-US" sz="3600" b="1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12273" y="4152037"/>
            <a:ext cx="27431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Safe Classrooms </a:t>
            </a:r>
          </a:p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4 All </a:t>
            </a:r>
            <a:endParaRPr lang="en-US" sz="4000" b="1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53000" y="4147710"/>
            <a:ext cx="289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NO Contract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 = 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NO Respect</a:t>
            </a:r>
            <a:endParaRPr lang="en-US" sz="3200" b="1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13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0218" y="30042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Door Sign 1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8091" y="314098"/>
            <a:ext cx="7620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200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Faculty = Quality Education</a:t>
            </a:r>
            <a:endParaRPr lang="en-US" sz="10200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84218" y="5115412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Show your support for Lane faculty. Scan here</a:t>
            </a:r>
          </a:p>
          <a:p>
            <a:r>
              <a:rPr lang="en-US" dirty="0" smtClean="0"/>
              <a:t>to send a message to the Lane Administration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94318" y="5139611"/>
            <a:ext cx="571500" cy="59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86000" y="59436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more information contact……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79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1409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Door Sign 2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8091" y="498764"/>
            <a:ext cx="7620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Faculty Fighting 4 Lane’s Future</a:t>
            </a:r>
            <a:endParaRPr lang="en-US" sz="8000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84218" y="5115412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Show your support for Lane faculty. Scan here</a:t>
            </a:r>
          </a:p>
          <a:p>
            <a:r>
              <a:rPr lang="en-US" dirty="0" smtClean="0"/>
              <a:t>to send a message to the Lane Administration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494318" y="5139611"/>
            <a:ext cx="571500" cy="59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0" y="59436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more information contact……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3053309"/>
            <a:ext cx="788170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Keep class sizes small for quality learning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Keep learning environments safe for all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Keep skilled part-time faculty with family insurance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4985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29432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Door Sign 3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8091" y="314098"/>
            <a:ext cx="76200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200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NO Contract = NO Respect</a:t>
            </a:r>
            <a:endParaRPr lang="en-US" sz="10200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84218" y="5115412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Show your support for Lane faculty. Scan here</a:t>
            </a:r>
          </a:p>
          <a:p>
            <a:r>
              <a:rPr lang="en-US" dirty="0" smtClean="0"/>
              <a:t>to send a message to the Lane Administration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494318" y="5139611"/>
            <a:ext cx="571500" cy="59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0" y="59436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more information contact……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2673" y="3545752"/>
            <a:ext cx="7620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The Administration has spent 10 months </a:t>
            </a:r>
            <a:r>
              <a:rPr lang="en-US" sz="2400" u="sng" dirty="0" smtClean="0"/>
              <a:t>not </a:t>
            </a:r>
            <a:r>
              <a:rPr lang="en-US" sz="2400" dirty="0" smtClean="0"/>
              <a:t>bargaining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Faculty are not costs to limit. Faculty are the future of quality education.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45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1409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Door Sign 4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4963" y="683430"/>
            <a:ext cx="780010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Safe Classrooms </a:t>
            </a:r>
          </a:p>
          <a:p>
            <a:pPr algn="ctr"/>
            <a:r>
              <a:rPr lang="en-US" sz="8800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for All</a:t>
            </a:r>
            <a:endParaRPr lang="en-US" sz="8800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84218" y="5115412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Show your support for Lane faculty. Scan here</a:t>
            </a:r>
          </a:p>
          <a:p>
            <a:r>
              <a:rPr lang="en-US" dirty="0" smtClean="0"/>
              <a:t>to send a message to the Lane Administration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494318" y="5139611"/>
            <a:ext cx="571500" cy="59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0" y="59436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more information contact……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44682" y="3413326"/>
            <a:ext cx="7630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Classroom disruption hinders student learning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/>
              <a:t>Faculty are responsible for creating and maintaining safe and non-threatening learning environments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8772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1409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Door Sign 5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65018" y="683430"/>
            <a:ext cx="7620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Student Success Starts with Quality Faculty</a:t>
            </a:r>
            <a:endParaRPr lang="en-US" sz="8800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84218" y="5115412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Show your support for Lane faculty. Scan here</a:t>
            </a:r>
          </a:p>
          <a:p>
            <a:r>
              <a:rPr lang="en-US" dirty="0" smtClean="0"/>
              <a:t>to send a message to the Lane Administration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494318" y="5139611"/>
            <a:ext cx="571500" cy="59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0" y="59436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more information contact……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28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1409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Door Sign 6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23455" y="120272"/>
            <a:ext cx="7620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Teacher</a:t>
            </a:r>
            <a:r>
              <a:rPr lang="en-US" sz="10200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 </a:t>
            </a:r>
            <a:r>
              <a:rPr lang="en-US" sz="8000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Working Conditions = Student Learning Conditions</a:t>
            </a:r>
            <a:endParaRPr lang="en-US" sz="8000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84218" y="5297269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Show your support for Lane faculty. Scan here</a:t>
            </a:r>
          </a:p>
          <a:p>
            <a:r>
              <a:rPr lang="en-US" dirty="0" smtClean="0"/>
              <a:t>to send a message to the Lane Administration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494318" y="5297269"/>
            <a:ext cx="571500" cy="59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0" y="6128266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more information contact……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21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170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1409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Door Sign 6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8091" y="314098"/>
            <a:ext cx="762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  <a:latin typeface="Franklin Gothic Demi Cond" panose="020B0706030402020204" pitchFamily="34" charset="0"/>
              </a:rPr>
              <a:t>A Fair Faculty Contract Benefits Students</a:t>
            </a:r>
            <a:endParaRPr lang="en-US" sz="7200" dirty="0">
              <a:solidFill>
                <a:srgbClr val="FF0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84218" y="5115412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Show your support for Lane faculty. Scan here</a:t>
            </a:r>
          </a:p>
          <a:p>
            <a:r>
              <a:rPr lang="en-US" dirty="0" smtClean="0"/>
              <a:t>to send a message to the Lane Administration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494318" y="5139611"/>
            <a:ext cx="571500" cy="59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0" y="59436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more information contact……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77291" y="3581400"/>
            <a:ext cx="59228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Faculty can focus on students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Classrooms will be safer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 smtClean="0"/>
              <a:t>Lane will retain quality faculty</a:t>
            </a:r>
          </a:p>
        </p:txBody>
      </p:sp>
    </p:spTree>
    <p:extLst>
      <p:ext uri="{BB962C8B-B14F-4D97-AF65-F5344CB8AC3E}">
        <p14:creationId xmlns:p14="http://schemas.microsoft.com/office/powerpoint/2010/main" val="423195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305</Words>
  <Application>Microsoft Office PowerPoint</Application>
  <PresentationFormat>On-screen Show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Tamara</dc:creator>
  <cp:lastModifiedBy>Tamara</cp:lastModifiedBy>
  <cp:revision>6</cp:revision>
  <dcterms:created xsi:type="dcterms:W3CDTF">2014-03-21T13:19:22Z</dcterms:created>
  <dcterms:modified xsi:type="dcterms:W3CDTF">2014-03-21T14:13:06Z</dcterms:modified>
</cp:coreProperties>
</file>