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0" r:id="rId1"/>
  </p:sldMasterIdLst>
  <p:notesMasterIdLst>
    <p:notesMasterId r:id="rId27"/>
  </p:notesMasterIdLst>
  <p:handoutMasterIdLst>
    <p:handoutMasterId r:id="rId28"/>
  </p:handoutMasterIdLst>
  <p:sldIdLst>
    <p:sldId id="295" r:id="rId2"/>
    <p:sldId id="297" r:id="rId3"/>
    <p:sldId id="389" r:id="rId4"/>
    <p:sldId id="390" r:id="rId5"/>
    <p:sldId id="391" r:id="rId6"/>
    <p:sldId id="392" r:id="rId7"/>
    <p:sldId id="393" r:id="rId8"/>
    <p:sldId id="388" r:id="rId9"/>
    <p:sldId id="394" r:id="rId10"/>
    <p:sldId id="411" r:id="rId11"/>
    <p:sldId id="412" r:id="rId12"/>
    <p:sldId id="397" r:id="rId13"/>
    <p:sldId id="413" r:id="rId14"/>
    <p:sldId id="399" r:id="rId15"/>
    <p:sldId id="400" r:id="rId16"/>
    <p:sldId id="401" r:id="rId17"/>
    <p:sldId id="414" r:id="rId18"/>
    <p:sldId id="403" r:id="rId19"/>
    <p:sldId id="404" r:id="rId20"/>
    <p:sldId id="405" r:id="rId21"/>
    <p:sldId id="415" r:id="rId22"/>
    <p:sldId id="407" r:id="rId23"/>
    <p:sldId id="416" r:id="rId24"/>
    <p:sldId id="409" r:id="rId25"/>
    <p:sldId id="410" r:id="rId26"/>
  </p:sldIdLst>
  <p:sldSz cx="9144000" cy="6858000" type="screen4x3"/>
  <p:notesSz cx="6858000" cy="9144000"/>
  <p:defaultTextStyle>
    <a:defPPr>
      <a:defRPr lang="en-US"/>
    </a:defPPr>
    <a:lvl1pPr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E" initials="CE" lastIdx="2" clrIdx="0"/>
  <p:cmAuthor id="1" name="Lanza, Philip" initials="LP"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5968"/>
    <a:srgbClr val="3B204D"/>
    <a:srgbClr val="1C5F71"/>
    <a:srgbClr val="474164"/>
    <a:srgbClr val="000091"/>
    <a:srgbClr val="376794"/>
    <a:srgbClr val="194F97"/>
    <a:srgbClr val="006B99"/>
    <a:srgbClr val="E7B945"/>
    <a:srgbClr val="F5E3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227" autoAdjust="0"/>
    <p:restoredTop sz="93314" autoAdjust="0"/>
  </p:normalViewPr>
  <p:slideViewPr>
    <p:cSldViewPr>
      <p:cViewPr varScale="1">
        <p:scale>
          <a:sx n="59" d="100"/>
          <a:sy n="59" d="100"/>
        </p:scale>
        <p:origin x="1168" y="48"/>
      </p:cViewPr>
      <p:guideLst>
        <p:guide orient="horz" pos="2160"/>
        <p:guide pos="2880"/>
      </p:guideLst>
    </p:cSldViewPr>
  </p:slideViewPr>
  <p:outlineViewPr>
    <p:cViewPr>
      <p:scale>
        <a:sx n="33" d="100"/>
        <a:sy n="33" d="100"/>
      </p:scale>
      <p:origin x="0" y="5130"/>
    </p:cViewPr>
  </p:outlineViewPr>
  <p:notesTextViewPr>
    <p:cViewPr>
      <p:scale>
        <a:sx n="100" d="100"/>
        <a:sy n="100" d="100"/>
      </p:scale>
      <p:origin x="0" y="0"/>
    </p:cViewPr>
  </p:notesTextViewPr>
  <p:sorterViewPr>
    <p:cViewPr>
      <p:scale>
        <a:sx n="150" d="100"/>
        <a:sy n="150" d="100"/>
      </p:scale>
      <p:origin x="0" y="0"/>
    </p:cViewPr>
  </p:sorterViewPr>
  <p:notesViewPr>
    <p:cSldViewPr>
      <p:cViewPr varScale="1">
        <p:scale>
          <a:sx n="114" d="100"/>
          <a:sy n="114" d="100"/>
        </p:scale>
        <p:origin x="-504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nza, Philip" userId="8b140b07-5c4b-4f38-b244-971bee86ad89" providerId="ADAL" clId="{F9585870-233F-4E9F-81CC-090BD6E13103}"/>
    <pc:docChg chg="custSel addSld delSld modSld">
      <pc:chgData name="Lanza, Philip" userId="8b140b07-5c4b-4f38-b244-971bee86ad89" providerId="ADAL" clId="{F9585870-233F-4E9F-81CC-090BD6E13103}" dt="2019-02-07T19:56:34.796" v="39" actId="2696"/>
      <pc:docMkLst>
        <pc:docMk/>
      </pc:docMkLst>
      <pc:sldChg chg="modSp">
        <pc:chgData name="Lanza, Philip" userId="8b140b07-5c4b-4f38-b244-971bee86ad89" providerId="ADAL" clId="{F9585870-233F-4E9F-81CC-090BD6E13103}" dt="2019-02-07T19:52:49.114" v="1" actId="255"/>
        <pc:sldMkLst>
          <pc:docMk/>
          <pc:sldMk cId="2655796651" sldId="388"/>
        </pc:sldMkLst>
        <pc:spChg chg="mod">
          <ac:chgData name="Lanza, Philip" userId="8b140b07-5c4b-4f38-b244-971bee86ad89" providerId="ADAL" clId="{F9585870-233F-4E9F-81CC-090BD6E13103}" dt="2019-02-07T19:52:49.114" v="1" actId="255"/>
          <ac:spMkLst>
            <pc:docMk/>
            <pc:sldMk cId="2655796651" sldId="388"/>
            <ac:spMk id="2" creationId="{00000000-0000-0000-0000-000000000000}"/>
          </ac:spMkLst>
        </pc:spChg>
      </pc:sldChg>
      <pc:sldChg chg="modSp">
        <pc:chgData name="Lanza, Philip" userId="8b140b07-5c4b-4f38-b244-971bee86ad89" providerId="ADAL" clId="{F9585870-233F-4E9F-81CC-090BD6E13103}" dt="2019-02-07T19:53:35.719" v="13" actId="27636"/>
        <pc:sldMkLst>
          <pc:docMk/>
          <pc:sldMk cId="1248811814" sldId="389"/>
        </pc:sldMkLst>
        <pc:spChg chg="mod">
          <ac:chgData name="Lanza, Philip" userId="8b140b07-5c4b-4f38-b244-971bee86ad89" providerId="ADAL" clId="{F9585870-233F-4E9F-81CC-090BD6E13103}" dt="2019-02-07T19:53:35.719" v="13" actId="27636"/>
          <ac:spMkLst>
            <pc:docMk/>
            <pc:sldMk cId="1248811814" sldId="389"/>
            <ac:spMk id="3" creationId="{00000000-0000-0000-0000-000000000000}"/>
          </ac:spMkLst>
        </pc:spChg>
      </pc:sldChg>
      <pc:sldChg chg="modSp">
        <pc:chgData name="Lanza, Philip" userId="8b140b07-5c4b-4f38-b244-971bee86ad89" providerId="ADAL" clId="{F9585870-233F-4E9F-81CC-090BD6E13103}" dt="2019-02-07T19:53:35.735" v="14" actId="27636"/>
        <pc:sldMkLst>
          <pc:docMk/>
          <pc:sldMk cId="1280246155" sldId="390"/>
        </pc:sldMkLst>
        <pc:spChg chg="mod">
          <ac:chgData name="Lanza, Philip" userId="8b140b07-5c4b-4f38-b244-971bee86ad89" providerId="ADAL" clId="{F9585870-233F-4E9F-81CC-090BD6E13103}" dt="2019-02-07T19:53:35.735" v="14" actId="27636"/>
          <ac:spMkLst>
            <pc:docMk/>
            <pc:sldMk cId="1280246155" sldId="390"/>
            <ac:spMk id="3" creationId="{00000000-0000-0000-0000-000000000000}"/>
          </ac:spMkLst>
        </pc:spChg>
      </pc:sldChg>
      <pc:sldChg chg="modSp">
        <pc:chgData name="Lanza, Philip" userId="8b140b07-5c4b-4f38-b244-971bee86ad89" providerId="ADAL" clId="{F9585870-233F-4E9F-81CC-090BD6E13103}" dt="2019-02-07T19:53:13.500" v="7" actId="20577"/>
        <pc:sldMkLst>
          <pc:docMk/>
          <pc:sldMk cId="687021398" sldId="394"/>
        </pc:sldMkLst>
        <pc:spChg chg="mod">
          <ac:chgData name="Lanza, Philip" userId="8b140b07-5c4b-4f38-b244-971bee86ad89" providerId="ADAL" clId="{F9585870-233F-4E9F-81CC-090BD6E13103}" dt="2019-02-07T19:53:13.500" v="7" actId="20577"/>
          <ac:spMkLst>
            <pc:docMk/>
            <pc:sldMk cId="687021398" sldId="394"/>
            <ac:spMk id="2" creationId="{00000000-0000-0000-0000-000000000000}"/>
          </ac:spMkLst>
        </pc:spChg>
        <pc:picChg chg="mod">
          <ac:chgData name="Lanza, Philip" userId="8b140b07-5c4b-4f38-b244-971bee86ad89" providerId="ADAL" clId="{F9585870-233F-4E9F-81CC-090BD6E13103}" dt="2019-02-07T19:53:05.785" v="4" actId="14100"/>
          <ac:picMkLst>
            <pc:docMk/>
            <pc:sldMk cId="687021398" sldId="394"/>
            <ac:picMk id="2050" creationId="{00000000-0000-0000-0000-000000000000}"/>
          </ac:picMkLst>
        </pc:picChg>
      </pc:sldChg>
      <pc:sldChg chg="del">
        <pc:chgData name="Lanza, Philip" userId="8b140b07-5c4b-4f38-b244-971bee86ad89" providerId="ADAL" clId="{F9585870-233F-4E9F-81CC-090BD6E13103}" dt="2019-02-07T19:53:38.780" v="15" actId="2696"/>
        <pc:sldMkLst>
          <pc:docMk/>
          <pc:sldMk cId="2672716253" sldId="395"/>
        </pc:sldMkLst>
      </pc:sldChg>
      <pc:sldChg chg="del">
        <pc:chgData name="Lanza, Philip" userId="8b140b07-5c4b-4f38-b244-971bee86ad89" providerId="ADAL" clId="{F9585870-233F-4E9F-81CC-090BD6E13103}" dt="2019-02-07T19:53:51.092" v="17" actId="2696"/>
        <pc:sldMkLst>
          <pc:docMk/>
          <pc:sldMk cId="4027977238" sldId="396"/>
        </pc:sldMkLst>
      </pc:sldChg>
      <pc:sldChg chg="modSp">
        <pc:chgData name="Lanza, Philip" userId="8b140b07-5c4b-4f38-b244-971bee86ad89" providerId="ADAL" clId="{F9585870-233F-4E9F-81CC-090BD6E13103}" dt="2019-02-07T19:54:31.503" v="24" actId="1037"/>
        <pc:sldMkLst>
          <pc:docMk/>
          <pc:sldMk cId="738602925" sldId="397"/>
        </pc:sldMkLst>
        <pc:spChg chg="mod">
          <ac:chgData name="Lanza, Philip" userId="8b140b07-5c4b-4f38-b244-971bee86ad89" providerId="ADAL" clId="{F9585870-233F-4E9F-81CC-090BD6E13103}" dt="2019-02-07T19:54:19.331" v="20" actId="14100"/>
          <ac:spMkLst>
            <pc:docMk/>
            <pc:sldMk cId="738602925" sldId="397"/>
            <ac:spMk id="2" creationId="{00000000-0000-0000-0000-000000000000}"/>
          </ac:spMkLst>
        </pc:spChg>
        <pc:picChg chg="mod">
          <ac:chgData name="Lanza, Philip" userId="8b140b07-5c4b-4f38-b244-971bee86ad89" providerId="ADAL" clId="{F9585870-233F-4E9F-81CC-090BD6E13103}" dt="2019-02-07T19:54:31.503" v="24" actId="1037"/>
          <ac:picMkLst>
            <pc:docMk/>
            <pc:sldMk cId="738602925" sldId="397"/>
            <ac:picMk id="5122" creationId="{00000000-0000-0000-0000-000000000000}"/>
          </ac:picMkLst>
        </pc:picChg>
      </pc:sldChg>
      <pc:sldChg chg="del">
        <pc:chgData name="Lanza, Philip" userId="8b140b07-5c4b-4f38-b244-971bee86ad89" providerId="ADAL" clId="{F9585870-233F-4E9F-81CC-090BD6E13103}" dt="2019-02-07T19:55:01.566" v="26" actId="2696"/>
        <pc:sldMkLst>
          <pc:docMk/>
          <pc:sldMk cId="3593036844" sldId="398"/>
        </pc:sldMkLst>
      </pc:sldChg>
      <pc:sldChg chg="modSp">
        <pc:chgData name="Lanza, Philip" userId="8b140b07-5c4b-4f38-b244-971bee86ad89" providerId="ADAL" clId="{F9585870-233F-4E9F-81CC-090BD6E13103}" dt="2019-02-07T19:55:10.585" v="27" actId="255"/>
        <pc:sldMkLst>
          <pc:docMk/>
          <pc:sldMk cId="3747038149" sldId="399"/>
        </pc:sldMkLst>
        <pc:spChg chg="mod">
          <ac:chgData name="Lanza, Philip" userId="8b140b07-5c4b-4f38-b244-971bee86ad89" providerId="ADAL" clId="{F9585870-233F-4E9F-81CC-090BD6E13103}" dt="2019-02-07T19:55:10.585" v="27" actId="255"/>
          <ac:spMkLst>
            <pc:docMk/>
            <pc:sldMk cId="3747038149" sldId="399"/>
            <ac:spMk id="2" creationId="{00000000-0000-0000-0000-000000000000}"/>
          </ac:spMkLst>
        </pc:spChg>
      </pc:sldChg>
      <pc:sldChg chg="modSp">
        <pc:chgData name="Lanza, Philip" userId="8b140b07-5c4b-4f38-b244-971bee86ad89" providerId="ADAL" clId="{F9585870-233F-4E9F-81CC-090BD6E13103}" dt="2019-02-07T19:55:23.370" v="29" actId="14100"/>
        <pc:sldMkLst>
          <pc:docMk/>
          <pc:sldMk cId="494519873" sldId="400"/>
        </pc:sldMkLst>
        <pc:spChg chg="mod">
          <ac:chgData name="Lanza, Philip" userId="8b140b07-5c4b-4f38-b244-971bee86ad89" providerId="ADAL" clId="{F9585870-233F-4E9F-81CC-090BD6E13103}" dt="2019-02-07T19:55:23.370" v="29" actId="14100"/>
          <ac:spMkLst>
            <pc:docMk/>
            <pc:sldMk cId="494519873" sldId="400"/>
            <ac:spMk id="2" creationId="{00000000-0000-0000-0000-000000000000}"/>
          </ac:spMkLst>
        </pc:spChg>
      </pc:sldChg>
      <pc:sldChg chg="del">
        <pc:chgData name="Lanza, Philip" userId="8b140b07-5c4b-4f38-b244-971bee86ad89" providerId="ADAL" clId="{F9585870-233F-4E9F-81CC-090BD6E13103}" dt="2019-02-07T19:55:44.355" v="31" actId="2696"/>
        <pc:sldMkLst>
          <pc:docMk/>
          <pc:sldMk cId="2819687956" sldId="402"/>
        </pc:sldMkLst>
      </pc:sldChg>
      <pc:sldChg chg="modSp">
        <pc:chgData name="Lanza, Philip" userId="8b140b07-5c4b-4f38-b244-971bee86ad89" providerId="ADAL" clId="{F9585870-233F-4E9F-81CC-090BD6E13103}" dt="2019-02-07T19:56:02.669" v="35" actId="14100"/>
        <pc:sldMkLst>
          <pc:docMk/>
          <pc:sldMk cId="2015778413" sldId="403"/>
        </pc:sldMkLst>
        <pc:spChg chg="mod">
          <ac:chgData name="Lanza, Philip" userId="8b140b07-5c4b-4f38-b244-971bee86ad89" providerId="ADAL" clId="{F9585870-233F-4E9F-81CC-090BD6E13103}" dt="2019-02-07T19:55:55.863" v="33" actId="14100"/>
          <ac:spMkLst>
            <pc:docMk/>
            <pc:sldMk cId="2015778413" sldId="403"/>
            <ac:spMk id="2" creationId="{00000000-0000-0000-0000-000000000000}"/>
          </ac:spMkLst>
        </pc:spChg>
        <pc:picChg chg="mod">
          <ac:chgData name="Lanza, Philip" userId="8b140b07-5c4b-4f38-b244-971bee86ad89" providerId="ADAL" clId="{F9585870-233F-4E9F-81CC-090BD6E13103}" dt="2019-02-07T19:56:02.669" v="35" actId="14100"/>
          <ac:picMkLst>
            <pc:docMk/>
            <pc:sldMk cId="2015778413" sldId="403"/>
            <ac:picMk id="10242" creationId="{00000000-0000-0000-0000-000000000000}"/>
          </ac:picMkLst>
        </pc:picChg>
      </pc:sldChg>
      <pc:sldChg chg="modSp">
        <pc:chgData name="Lanza, Philip" userId="8b140b07-5c4b-4f38-b244-971bee86ad89" providerId="ADAL" clId="{F9585870-233F-4E9F-81CC-090BD6E13103}" dt="2019-02-07T19:53:35.673" v="9" actId="27636"/>
        <pc:sldMkLst>
          <pc:docMk/>
          <pc:sldMk cId="2742939309" sldId="404"/>
        </pc:sldMkLst>
        <pc:spChg chg="mod">
          <ac:chgData name="Lanza, Philip" userId="8b140b07-5c4b-4f38-b244-971bee86ad89" providerId="ADAL" clId="{F9585870-233F-4E9F-81CC-090BD6E13103}" dt="2019-02-07T19:53:35.673" v="9" actId="27636"/>
          <ac:spMkLst>
            <pc:docMk/>
            <pc:sldMk cId="2742939309" sldId="404"/>
            <ac:spMk id="2" creationId="{00000000-0000-0000-0000-000000000000}"/>
          </ac:spMkLst>
        </pc:spChg>
      </pc:sldChg>
      <pc:sldChg chg="modSp">
        <pc:chgData name="Lanza, Philip" userId="8b140b07-5c4b-4f38-b244-971bee86ad89" providerId="ADAL" clId="{F9585870-233F-4E9F-81CC-090BD6E13103}" dt="2019-02-07T19:53:35.673" v="10" actId="27636"/>
        <pc:sldMkLst>
          <pc:docMk/>
          <pc:sldMk cId="3664277999" sldId="405"/>
        </pc:sldMkLst>
        <pc:spChg chg="mod">
          <ac:chgData name="Lanza, Philip" userId="8b140b07-5c4b-4f38-b244-971bee86ad89" providerId="ADAL" clId="{F9585870-233F-4E9F-81CC-090BD6E13103}" dt="2019-02-07T19:53:35.673" v="10" actId="27636"/>
          <ac:spMkLst>
            <pc:docMk/>
            <pc:sldMk cId="3664277999" sldId="405"/>
            <ac:spMk id="2" creationId="{00000000-0000-0000-0000-000000000000}"/>
          </ac:spMkLst>
        </pc:spChg>
      </pc:sldChg>
      <pc:sldChg chg="del">
        <pc:chgData name="Lanza, Philip" userId="8b140b07-5c4b-4f38-b244-971bee86ad89" providerId="ADAL" clId="{F9585870-233F-4E9F-81CC-090BD6E13103}" dt="2019-02-07T19:56:17.982" v="37" actId="2696"/>
        <pc:sldMkLst>
          <pc:docMk/>
          <pc:sldMk cId="543161653" sldId="406"/>
        </pc:sldMkLst>
      </pc:sldChg>
      <pc:sldChg chg="modSp">
        <pc:chgData name="Lanza, Philip" userId="8b140b07-5c4b-4f38-b244-971bee86ad89" providerId="ADAL" clId="{F9585870-233F-4E9F-81CC-090BD6E13103}" dt="2019-02-07T19:53:35.688" v="11" actId="27636"/>
        <pc:sldMkLst>
          <pc:docMk/>
          <pc:sldMk cId="1218571837" sldId="407"/>
        </pc:sldMkLst>
        <pc:spChg chg="mod">
          <ac:chgData name="Lanza, Philip" userId="8b140b07-5c4b-4f38-b244-971bee86ad89" providerId="ADAL" clId="{F9585870-233F-4E9F-81CC-090BD6E13103}" dt="2019-02-07T19:53:35.688" v="11" actId="27636"/>
          <ac:spMkLst>
            <pc:docMk/>
            <pc:sldMk cId="1218571837" sldId="407"/>
            <ac:spMk id="3" creationId="{00000000-0000-0000-0000-000000000000}"/>
          </ac:spMkLst>
        </pc:spChg>
      </pc:sldChg>
      <pc:sldChg chg="del">
        <pc:chgData name="Lanza, Philip" userId="8b140b07-5c4b-4f38-b244-971bee86ad89" providerId="ADAL" clId="{F9585870-233F-4E9F-81CC-090BD6E13103}" dt="2019-02-07T19:56:34.796" v="39" actId="2696"/>
        <pc:sldMkLst>
          <pc:docMk/>
          <pc:sldMk cId="2712363728" sldId="408"/>
        </pc:sldMkLst>
      </pc:sldChg>
      <pc:sldChg chg="modSp">
        <pc:chgData name="Lanza, Philip" userId="8b140b07-5c4b-4f38-b244-971bee86ad89" providerId="ADAL" clId="{F9585870-233F-4E9F-81CC-090BD6E13103}" dt="2019-02-07T19:53:35.704" v="12" actId="27636"/>
        <pc:sldMkLst>
          <pc:docMk/>
          <pc:sldMk cId="1089105206" sldId="409"/>
        </pc:sldMkLst>
        <pc:spChg chg="mod">
          <ac:chgData name="Lanza, Philip" userId="8b140b07-5c4b-4f38-b244-971bee86ad89" providerId="ADAL" clId="{F9585870-233F-4E9F-81CC-090BD6E13103}" dt="2019-02-07T19:53:35.704" v="12" actId="27636"/>
          <ac:spMkLst>
            <pc:docMk/>
            <pc:sldMk cId="1089105206" sldId="409"/>
            <ac:spMk id="3" creationId="{00000000-0000-0000-0000-000000000000}"/>
          </ac:spMkLst>
        </pc:spChg>
      </pc:sldChg>
      <pc:sldChg chg="add">
        <pc:chgData name="Lanza, Philip" userId="8b140b07-5c4b-4f38-b244-971bee86ad89" providerId="ADAL" clId="{F9585870-233F-4E9F-81CC-090BD6E13103}" dt="2019-02-07T19:53:35.594" v="8"/>
        <pc:sldMkLst>
          <pc:docMk/>
          <pc:sldMk cId="3299154124" sldId="411"/>
        </pc:sldMkLst>
      </pc:sldChg>
      <pc:sldChg chg="add">
        <pc:chgData name="Lanza, Philip" userId="8b140b07-5c4b-4f38-b244-971bee86ad89" providerId="ADAL" clId="{F9585870-233F-4E9F-81CC-090BD6E13103}" dt="2019-02-07T19:53:48.123" v="16"/>
        <pc:sldMkLst>
          <pc:docMk/>
          <pc:sldMk cId="2083943611" sldId="412"/>
        </pc:sldMkLst>
      </pc:sldChg>
      <pc:sldChg chg="add">
        <pc:chgData name="Lanza, Philip" userId="8b140b07-5c4b-4f38-b244-971bee86ad89" providerId="ADAL" clId="{F9585870-233F-4E9F-81CC-090BD6E13103}" dt="2019-02-07T19:54:58.065" v="25"/>
        <pc:sldMkLst>
          <pc:docMk/>
          <pc:sldMk cId="3720275165" sldId="413"/>
        </pc:sldMkLst>
      </pc:sldChg>
      <pc:sldChg chg="add">
        <pc:chgData name="Lanza, Philip" userId="8b140b07-5c4b-4f38-b244-971bee86ad89" providerId="ADAL" clId="{F9585870-233F-4E9F-81CC-090BD6E13103}" dt="2019-02-07T19:55:40.120" v="30"/>
        <pc:sldMkLst>
          <pc:docMk/>
          <pc:sldMk cId="3312412320" sldId="414"/>
        </pc:sldMkLst>
      </pc:sldChg>
      <pc:sldChg chg="add">
        <pc:chgData name="Lanza, Philip" userId="8b140b07-5c4b-4f38-b244-971bee86ad89" providerId="ADAL" clId="{F9585870-233F-4E9F-81CC-090BD6E13103}" dt="2019-02-07T19:56:15.419" v="36"/>
        <pc:sldMkLst>
          <pc:docMk/>
          <pc:sldMk cId="4069731438" sldId="415"/>
        </pc:sldMkLst>
      </pc:sldChg>
      <pc:sldChg chg="add">
        <pc:chgData name="Lanza, Philip" userId="8b140b07-5c4b-4f38-b244-971bee86ad89" providerId="ADAL" clId="{F9585870-233F-4E9F-81CC-090BD6E13103}" dt="2019-02-07T19:56:29.623" v="38"/>
        <pc:sldMkLst>
          <pc:docMk/>
          <pc:sldMk cId="193124510" sldId="416"/>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3EAC60-3285-8247-AB77-9F51D27FD04A}" type="datetimeFigureOut">
              <a:rPr lang="en-US" smtClean="0"/>
              <a:t>2/7/2019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93A7489-ADDD-274C-8463-260CB54AA8DE}" type="slidenum">
              <a:rPr lang="en-US" smtClean="0"/>
              <a:t>‹#›</a:t>
            </a:fld>
            <a:endParaRPr lang="en-US"/>
          </a:p>
        </p:txBody>
      </p:sp>
    </p:spTree>
    <p:extLst>
      <p:ext uri="{BB962C8B-B14F-4D97-AF65-F5344CB8AC3E}">
        <p14:creationId xmlns:p14="http://schemas.microsoft.com/office/powerpoint/2010/main" val="17694947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a:latin typeface="Arial" charset="0"/>
                <a:ea typeface="+mn-ea"/>
                <a:cs typeface="+mn-cs"/>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43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FontTx/>
              <a:buNone/>
              <a:defRPr sz="1200"/>
            </a:lvl1pPr>
          </a:lstStyle>
          <a:p>
            <a:fld id="{829EAEEF-EA87-45A5-AB17-DF2F4D00AFC7}" type="slidenum">
              <a:rPr lang="en-US" altLang="en-US"/>
              <a:pPr/>
              <a:t>‹#›</a:t>
            </a:fld>
            <a:endParaRPr lang="en-US" altLang="en-US" dirty="0"/>
          </a:p>
        </p:txBody>
      </p:sp>
    </p:spTree>
    <p:extLst>
      <p:ext uri="{BB962C8B-B14F-4D97-AF65-F5344CB8AC3E}">
        <p14:creationId xmlns:p14="http://schemas.microsoft.com/office/powerpoint/2010/main" val="167685401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dirty="0">
              <a:ea typeface="MS PGothic" charset="-128"/>
              <a:cs typeface="ＭＳ Ｐゴシック" charset="-128"/>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a:t>
            </a:fld>
            <a:endParaRPr lang="en-US" altLang="en-US" dirty="0"/>
          </a:p>
        </p:txBody>
      </p:sp>
    </p:spTree>
    <p:extLst>
      <p:ext uri="{BB962C8B-B14F-4D97-AF65-F5344CB8AC3E}">
        <p14:creationId xmlns:p14="http://schemas.microsoft.com/office/powerpoint/2010/main" val="1681122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6</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7</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8</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9</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10</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11</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12</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13</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14</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15</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16</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17</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18</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19</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20</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21</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23</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Rectangle 2"/>
          <p:cNvSpPr/>
          <p:nvPr userDrawn="1"/>
        </p:nvSpPr>
        <p:spPr>
          <a:xfrm>
            <a:off x="0" y="0"/>
            <a:ext cx="9144000" cy="13716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6" name="Title 5"/>
          <p:cNvSpPr>
            <a:spLocks noGrp="1"/>
          </p:cNvSpPr>
          <p:nvPr>
            <p:ph type="title"/>
          </p:nvPr>
        </p:nvSpPr>
        <p:spPr>
          <a:xfrm>
            <a:off x="381000" y="384048"/>
            <a:ext cx="8759952" cy="987552"/>
          </a:xfrm>
        </p:spPr>
        <p:txBody>
          <a:bodyPr anchor="t">
            <a:normAutofit/>
          </a:bodyPr>
          <a:lstStyle>
            <a:lvl1pPr algn="l">
              <a:defRPr sz="2800">
                <a:latin typeface="AvenirNext LT Pro Regular" panose="020B0504020202020204" pitchFamily="34" charset="0"/>
              </a:defRPr>
            </a:lvl1pPr>
          </a:lstStyle>
          <a:p>
            <a:r>
              <a:rPr lang="en-US" dirty="0"/>
              <a:t>Click to edit Master title style</a:t>
            </a:r>
          </a:p>
        </p:txBody>
      </p:sp>
      <p:sp>
        <p:nvSpPr>
          <p:cNvPr id="11" name="Text Placeholder 10"/>
          <p:cNvSpPr>
            <a:spLocks noGrp="1"/>
          </p:cNvSpPr>
          <p:nvPr>
            <p:ph type="body" sz="quarter" idx="10"/>
          </p:nvPr>
        </p:nvSpPr>
        <p:spPr>
          <a:xfrm>
            <a:off x="4419600" y="1783080"/>
            <a:ext cx="4270248" cy="3246120"/>
          </a:xfrm>
        </p:spPr>
        <p:txBody>
          <a:bodyPr>
            <a:noAutofit/>
          </a:bodyPr>
          <a:lstStyle>
            <a:lvl1pPr marL="0" indent="0" algn="r">
              <a:buNone/>
              <a:defRPr sz="3600"/>
            </a:lvl1pPr>
            <a:lvl2pPr>
              <a:defRPr sz="3600"/>
            </a:lvl2pPr>
            <a:lvl3pPr>
              <a:defRPr sz="3600"/>
            </a:lvl3pPr>
            <a:lvl4pPr>
              <a:defRPr sz="3600"/>
            </a:lvl4pPr>
            <a:lvl5pPr>
              <a:defRPr sz="3600"/>
            </a:lvl5pPr>
          </a:lstStyle>
          <a:p>
            <a:pPr lvl="0"/>
            <a:r>
              <a:rPr lang="en-US" dirty="0"/>
              <a:t>Edit Master text styles</a:t>
            </a:r>
          </a:p>
        </p:txBody>
      </p:sp>
      <p:sp>
        <p:nvSpPr>
          <p:cNvPr id="13" name="Text Placeholder 12"/>
          <p:cNvSpPr>
            <a:spLocks noGrp="1"/>
          </p:cNvSpPr>
          <p:nvPr>
            <p:ph type="body" sz="quarter" idx="11"/>
          </p:nvPr>
        </p:nvSpPr>
        <p:spPr>
          <a:xfrm>
            <a:off x="6092952" y="6376010"/>
            <a:ext cx="2898648" cy="402336"/>
          </a:xfrm>
        </p:spPr>
        <p:txBody>
          <a:bodyPr anchor="ctr">
            <a:normAutofit/>
          </a:bodyPr>
          <a:lstStyle>
            <a:lvl1pPr marL="0" indent="0" algn="r">
              <a:buNone/>
              <a:defRPr sz="1200">
                <a:solidFill>
                  <a:schemeClr val="bg1"/>
                </a:solidFill>
                <a:latin typeface="AvenirNext LT Pro Regular" panose="020B0504020202020204" pitchFamily="34" charset="0"/>
              </a:defRPr>
            </a:lvl1pPr>
          </a:lstStyle>
          <a:p>
            <a:pPr lvl="0"/>
            <a:r>
              <a:rPr lang="en-US" dirty="0"/>
              <a:t>Edit Master text styles</a:t>
            </a:r>
          </a:p>
        </p:txBody>
      </p:sp>
      <p:pic>
        <p:nvPicPr>
          <p:cNvPr id="12" name="Picture 2" descr="Z:\ART_WORK_IN_PROCESS\3_CENGAGE\Spielvogel10e IML and PPT_3920635\3_Processed Art\JPEG's For PPT's\Ch01\Cover.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70292" y="1524000"/>
            <a:ext cx="3591262"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840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50292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Tree>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475488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hasCustomPrompt="1"/>
          </p:nvPr>
        </p:nvSpPr>
        <p:spPr>
          <a:xfrm>
            <a:off x="5715000" y="5867400"/>
            <a:ext cx="3276600" cy="365760"/>
          </a:xfrm>
        </p:spPr>
        <p:txBody>
          <a:bodyPr>
            <a:normAutofit/>
          </a:bodyPr>
          <a:lstStyle>
            <a:lvl1pPr marL="0" indent="0" algn="r">
              <a:buClr>
                <a:srgbClr val="215968"/>
              </a:buClr>
              <a:buNone/>
              <a:defRPr sz="18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3993036651"/>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9906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p:nvPr>
        </p:nvSpPr>
        <p:spPr>
          <a:xfrm>
            <a:off x="228600" y="35052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42648750"/>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Title 1"/>
          <p:cNvSpPr>
            <a:spLocks noGrp="1"/>
          </p:cNvSpPr>
          <p:nvPr>
            <p:ph type="title"/>
          </p:nvPr>
        </p:nvSpPr>
        <p:spPr>
          <a:xfrm>
            <a:off x="457200" y="26988"/>
            <a:ext cx="8229600" cy="1039812"/>
          </a:xfrm>
          <a:noFill/>
          <a:ln>
            <a:noFill/>
          </a:ln>
        </p:spPr>
        <p:txBody>
          <a:bodyPr anchorCtr="0"/>
          <a:lstStyle>
            <a:lvl1pPr algn="l">
              <a:lnSpc>
                <a:spcPct val="100000"/>
              </a:lnSpc>
              <a:defRPr sz="2600" b="0" i="0">
                <a:solidFill>
                  <a:srgbClr val="000000"/>
                </a:solidFill>
                <a:latin typeface="AvenirNext LT Pro Regular" panose="020B0504020202020204" pitchFamily="34" charset="0"/>
                <a:cs typeface="Arial"/>
              </a:defRPr>
            </a:lvl1pPr>
          </a:lstStyle>
          <a:p>
            <a:endParaRPr lang="en-US" dirty="0"/>
          </a:p>
        </p:txBody>
      </p:sp>
      <p:sp>
        <p:nvSpPr>
          <p:cNvPr id="12" name="Content Placeholder 11"/>
          <p:cNvSpPr>
            <a:spLocks noGrp="1"/>
          </p:cNvSpPr>
          <p:nvPr>
            <p:ph sz="quarter" idx="10"/>
          </p:nvPr>
        </p:nvSpPr>
        <p:spPr>
          <a:xfrm>
            <a:off x="457200" y="1219200"/>
            <a:ext cx="82296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p:cNvSpPr>
            <a:spLocks noGrp="1"/>
          </p:cNvSpPr>
          <p:nvPr>
            <p:ph type="body" sz="quarter" idx="11"/>
          </p:nvPr>
        </p:nvSpPr>
        <p:spPr>
          <a:xfrm>
            <a:off x="6324600" y="5867400"/>
            <a:ext cx="2590800" cy="304800"/>
          </a:xfrm>
        </p:spPr>
        <p:txBody>
          <a:bodyPr>
            <a:noAutofit/>
          </a:bodyPr>
          <a:lstStyle>
            <a:lvl1pPr marL="0" indent="0" algn="r">
              <a:buNone/>
              <a:defRPr sz="1800"/>
            </a:lvl1pPr>
          </a:lstStyle>
          <a:p>
            <a:pPr lvl="0"/>
            <a:r>
              <a:rPr lang="en-US" dirty="0"/>
              <a:t>Edit Master text styles</a:t>
            </a:r>
          </a:p>
        </p:txBody>
      </p:sp>
    </p:spTree>
    <p:extLst>
      <p:ext uri="{BB962C8B-B14F-4D97-AF65-F5344CB8AC3E}">
        <p14:creationId xmlns:p14="http://schemas.microsoft.com/office/powerpoint/2010/main" val="833243277"/>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Map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5" name="Title 1"/>
          <p:cNvSpPr>
            <a:spLocks noGrp="1"/>
          </p:cNvSpPr>
          <p:nvPr>
            <p:ph type="title"/>
          </p:nvPr>
        </p:nvSpPr>
        <p:spPr>
          <a:xfrm>
            <a:off x="118872" y="155448"/>
            <a:ext cx="8833104" cy="1335024"/>
          </a:xfrm>
          <a:noFill/>
          <a:ln>
            <a:noFill/>
          </a:ln>
        </p:spPr>
        <p:txBody>
          <a:bodyPr anchor="ctr" anchorCtr="0">
            <a:normAutofit/>
          </a:bodyPr>
          <a:lstStyle>
            <a:lvl1pPr algn="ctr">
              <a:lnSpc>
                <a:spcPct val="100000"/>
              </a:lnSpc>
              <a:defRPr sz="4000" b="0" i="0">
                <a:solidFill>
                  <a:srgbClr val="000000"/>
                </a:solidFill>
                <a:latin typeface="AvenirNext LT Pro Regular" panose="020B0504020202020204" pitchFamily="34" charset="0"/>
                <a:cs typeface="Arial"/>
              </a:defRPr>
            </a:lvl1pPr>
          </a:lstStyle>
          <a:p>
            <a:endParaRPr lang="en-US" dirty="0"/>
          </a:p>
        </p:txBody>
      </p:sp>
    </p:spTree>
    <p:extLst>
      <p:ext uri="{BB962C8B-B14F-4D97-AF65-F5344CB8AC3E}">
        <p14:creationId xmlns:p14="http://schemas.microsoft.com/office/powerpoint/2010/main" val="2410299512"/>
      </p:ext>
    </p:extLst>
  </p:cSld>
  <p:clrMapOvr>
    <a:masterClrMapping/>
  </p:clrMapOvr>
  <p:transition spd="slow"/>
  <p:hf sldNum="0" hd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Content Placeholder 1"/>
          <p:cNvSpPr>
            <a:spLocks noGrp="1"/>
          </p:cNvSpPr>
          <p:nvPr>
            <p:ph type="title"/>
          </p:nvPr>
        </p:nvSpPr>
        <p:spPr>
          <a:xfrm>
            <a:off x="457200" y="27709"/>
            <a:ext cx="8229600" cy="1039091"/>
          </a:xfrm>
          <a:prstGeom prst="rect">
            <a:avLst/>
          </a:prstGeom>
        </p:spPr>
        <p:txBody>
          <a:bodyPr vert="horz" lIns="91440" tIns="45720" rIns="91440" bIns="45720" rtlCol="0" anchor="ctr">
            <a:normAutofit/>
          </a:bodyPr>
          <a:lstStyle/>
          <a:p>
            <a:r>
              <a:rPr lang="en-US"/>
              <a:t>Click to edit Master title style</a:t>
            </a:r>
          </a:p>
        </p:txBody>
      </p:sp>
      <p:sp>
        <p:nvSpPr>
          <p:cNvPr id="3" name="Content Placeholder 2"/>
          <p:cNvSpPr>
            <a:spLocks noGrp="1"/>
          </p:cNvSpPr>
          <p:nvPr>
            <p:ph type="body" idx="1"/>
          </p:nvPr>
        </p:nvSpPr>
        <p:spPr>
          <a:xfrm>
            <a:off x="228600" y="1295400"/>
            <a:ext cx="8763000" cy="4830763"/>
          </a:xfrm>
          <a:prstGeom prst="rect">
            <a:avLst/>
          </a:prstGeom>
        </p:spPr>
        <p:txBody>
          <a:bodyPr vert="horz" lIns="91440" tIns="45720" rIns="91440" bIns="45720" rtlCol="0">
            <a:normAutofit/>
          </a:bodyPr>
          <a:lstStyle/>
          <a:p>
            <a:pPr marL="461963" lvl="0" indent="-461963">
              <a:buSzPct val="100000"/>
            </a:pPr>
            <a:r>
              <a:rPr lang="en-US" dirty="0"/>
              <a:t>Click to edit Master text styles</a:t>
            </a:r>
          </a:p>
          <a:p>
            <a:pPr marL="914400" lvl="1" indent="-457200"/>
            <a:r>
              <a:rPr lang="en-US" dirty="0"/>
              <a:t>Second level</a:t>
            </a:r>
          </a:p>
          <a:p>
            <a:pPr marL="1376363" lvl="2" indent="-461963"/>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88362092"/>
      </p:ext>
    </p:extLst>
  </p:cSld>
  <p:clrMap bg1="lt1" tx1="dk1" bg2="lt2" tx2="dk2" accent1="accent1" accent2="accent2" accent3="accent3" accent4="accent4" accent5="accent5" accent6="accent6" hlink="hlink" folHlink="folHlink"/>
  <p:sldLayoutIdLst>
    <p:sldLayoutId id="2147483791" r:id="rId1"/>
    <p:sldLayoutId id="2147483794" r:id="rId2"/>
    <p:sldLayoutId id="2147483797" r:id="rId3"/>
    <p:sldLayoutId id="2147483796" r:id="rId4"/>
    <p:sldLayoutId id="2147483793" r:id="rId5"/>
    <p:sldLayoutId id="2147483795" r:id="rId6"/>
  </p:sldLayoutIdLst>
  <p:hf sldNum="0" hdr="0" dt="0"/>
  <p:txStyles>
    <p:titleStyle>
      <a:lvl1pPr algn="ctr" defTabSz="914400" rtl="0" eaLnBrk="1" latinLnBrk="0" hangingPunct="1">
        <a:spcBef>
          <a:spcPct val="0"/>
        </a:spcBef>
        <a:buNone/>
        <a:defRPr sz="3600" kern="1200">
          <a:solidFill>
            <a:schemeClr val="bg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venirNext LT Pro Regular" panose="020B0504020202020204"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anose="020B0604020202020204" pitchFamily="34" charset="0"/>
        <a:buChar char="•"/>
        <a:defRPr lang="en-US" sz="2400" kern="1200" dirty="0" smtClean="0">
          <a:solidFill>
            <a:schemeClr val="tx1"/>
          </a:solidFill>
          <a:latin typeface="AvenirNext LT Pro Regular" panose="020B0504020202020204"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Arial" panose="020B0604020202020204" pitchFamily="34" charset="0"/>
        <a:buChar char="•"/>
        <a:defRPr lang="en-US" sz="2000" kern="1200" dirty="0">
          <a:solidFill>
            <a:schemeClr val="tx1"/>
          </a:solidFill>
          <a:latin typeface="AvenirNext LT Pro Regular" panose="020B0504020202020204"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pc="300" dirty="0">
                <a:ea typeface="Avenir Next" charset="0"/>
                <a:cs typeface="Avenir Next" charset="0"/>
              </a:rPr>
              <a:t>WESTERN CIVILIZATION: A Brief History</a:t>
            </a:r>
            <a:br>
              <a:rPr lang="en-US" sz="4000" dirty="0">
                <a:ea typeface="Avenir Next" charset="0"/>
                <a:cs typeface="Avenir Next" charset="0"/>
              </a:rPr>
            </a:br>
            <a:r>
              <a:rPr lang="en-US" sz="1600" dirty="0">
                <a:ea typeface="Avenir Next" charset="0"/>
                <a:cs typeface="Avenir Next" charset="0"/>
              </a:rPr>
              <a:t>Tenth Edition</a:t>
            </a:r>
          </a:p>
        </p:txBody>
      </p:sp>
      <p:sp>
        <p:nvSpPr>
          <p:cNvPr id="5" name="Text Placeholder 2"/>
          <p:cNvSpPr>
            <a:spLocks noGrp="1"/>
          </p:cNvSpPr>
          <p:nvPr>
            <p:ph type="body" sz="quarter" idx="10"/>
          </p:nvPr>
        </p:nvSpPr>
        <p:spPr/>
        <p:txBody>
          <a:bodyPr anchor="t" anchorCtr="0"/>
          <a:lstStyle/>
          <a:p>
            <a:pPr lvl="0" eaLnBrk="0" fontAlgn="base" hangingPunct="0">
              <a:spcBef>
                <a:spcPts val="600"/>
              </a:spcBef>
              <a:spcAft>
                <a:spcPct val="0"/>
              </a:spcAft>
              <a:buClr>
                <a:srgbClr val="5C150B"/>
              </a:buClr>
              <a:buSzPct val="75000"/>
              <a:defRPr/>
            </a:pPr>
            <a:r>
              <a:rPr lang="en-US" altLang="en-US" dirty="0">
                <a:solidFill>
                  <a:schemeClr val="tx1">
                    <a:lumMod val="75000"/>
                    <a:lumOff val="25000"/>
                  </a:schemeClr>
                </a:solidFill>
                <a:latin typeface="Avenir Next Medium" charset="0"/>
                <a:ea typeface="Avenir Next Medium" charset="0"/>
                <a:cs typeface="Avenir Next Medium" charset="0"/>
              </a:rPr>
              <a:t>CHAPTER 18</a:t>
            </a:r>
          </a:p>
          <a:p>
            <a:pPr lvl="0" eaLnBrk="0" fontAlgn="base" hangingPunct="0">
              <a:spcBef>
                <a:spcPts val="600"/>
              </a:spcBef>
              <a:spcAft>
                <a:spcPct val="0"/>
              </a:spcAft>
              <a:buClr>
                <a:srgbClr val="5C150B"/>
              </a:buClr>
              <a:buSzPct val="75000"/>
              <a:defRPr/>
            </a:pPr>
            <a:r>
              <a:rPr lang="en-US" sz="2800" kern="0" dirty="0">
                <a:latin typeface="Avenir Next" charset="0"/>
                <a:ea typeface="Avenir Next" charset="0"/>
                <a:cs typeface="Avenir Next" charset="0"/>
              </a:rPr>
              <a:t>The Eighteenth Century: European States, International Wars, and Social Change </a:t>
            </a:r>
          </a:p>
        </p:txBody>
      </p:sp>
      <p:sp>
        <p:nvSpPr>
          <p:cNvPr id="3" name="Text Placeholder 3"/>
          <p:cNvSpPr>
            <a:spLocks noGrp="1"/>
          </p:cNvSpPr>
          <p:nvPr>
            <p:ph type="body" sz="quarter" idx="11"/>
          </p:nvPr>
        </p:nvSpPr>
        <p:spPr/>
        <p:txBody>
          <a:bodyPr/>
          <a:lstStyle/>
          <a:p>
            <a:r>
              <a:rPr lang="en-US" dirty="0">
                <a:ea typeface="Avenir Next" charset="0"/>
                <a:cs typeface="Avenir Next" charset="0"/>
              </a:rPr>
              <a:t>© 2020 Cengage. All rights reserved.</a:t>
            </a:r>
          </a:p>
        </p:txBody>
      </p:sp>
    </p:spTree>
    <p:extLst>
      <p:ext uri="{BB962C8B-B14F-4D97-AF65-F5344CB8AC3E}">
        <p14:creationId xmlns:p14="http://schemas.microsoft.com/office/powerpoint/2010/main" val="1799730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18 Outline</a:t>
            </a:r>
          </a:p>
        </p:txBody>
      </p:sp>
      <p:sp>
        <p:nvSpPr>
          <p:cNvPr id="3" name="Content Placeholder 2"/>
          <p:cNvSpPr>
            <a:spLocks noGrp="1"/>
          </p:cNvSpPr>
          <p:nvPr>
            <p:ph idx="1"/>
          </p:nvPr>
        </p:nvSpPr>
        <p:spPr/>
        <p:txBody>
          <a:bodyPr>
            <a:normAutofit/>
          </a:bodyPr>
          <a:lstStyle/>
          <a:p>
            <a:pPr marL="0" indent="0">
              <a:spcBef>
                <a:spcPts val="1200"/>
              </a:spcBef>
              <a:spcAft>
                <a:spcPts val="600"/>
              </a:spcAft>
              <a:buNone/>
            </a:pPr>
            <a:r>
              <a:rPr lang="en-US" dirty="0"/>
              <a:t>18-1 The European States</a:t>
            </a:r>
          </a:p>
          <a:p>
            <a:pPr marL="0" indent="0">
              <a:spcBef>
                <a:spcPts val="1200"/>
              </a:spcBef>
              <a:spcAft>
                <a:spcPts val="600"/>
              </a:spcAft>
              <a:buNone/>
            </a:pPr>
            <a:r>
              <a:rPr lang="en-US" dirty="0"/>
              <a:t>18-2 Wars and Diplomacy</a:t>
            </a:r>
          </a:p>
          <a:p>
            <a:pPr marL="0" indent="0">
              <a:spcBef>
                <a:spcPts val="1200"/>
              </a:spcBef>
              <a:spcAft>
                <a:spcPts val="600"/>
              </a:spcAft>
              <a:buNone/>
            </a:pPr>
            <a:r>
              <a:rPr lang="en-US" dirty="0"/>
              <a:t>18-3 Economic Expansion and Social Change</a:t>
            </a:r>
          </a:p>
          <a:p>
            <a:pPr marL="0" indent="0">
              <a:spcBef>
                <a:spcPts val="1200"/>
              </a:spcBef>
              <a:spcAft>
                <a:spcPts val="600"/>
              </a:spcAft>
              <a:buNone/>
            </a:pPr>
            <a:r>
              <a:rPr lang="en-US" dirty="0"/>
              <a:t>18-4 The Social Order of the Eighteenth Century</a:t>
            </a:r>
          </a:p>
        </p:txBody>
      </p:sp>
    </p:spTree>
    <p:extLst>
      <p:ext uri="{BB962C8B-B14F-4D97-AF65-F5344CB8AC3E}">
        <p14:creationId xmlns:p14="http://schemas.microsoft.com/office/powerpoint/2010/main" val="2913113401"/>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18-1 The European States (1 of 5)</a:t>
            </a:r>
          </a:p>
        </p:txBody>
      </p:sp>
      <p:sp>
        <p:nvSpPr>
          <p:cNvPr id="3" name="Content Placeholder 2"/>
          <p:cNvSpPr>
            <a:spLocks noGrp="1"/>
          </p:cNvSpPr>
          <p:nvPr>
            <p:ph idx="1"/>
          </p:nvPr>
        </p:nvSpPr>
        <p:spPr/>
        <p:txBody>
          <a:bodyPr>
            <a:normAutofit/>
          </a:bodyPr>
          <a:lstStyle/>
          <a:p>
            <a:pPr marL="0" indent="0">
              <a:buNone/>
            </a:pPr>
            <a:r>
              <a:rPr lang="en-US" b="1" dirty="0"/>
              <a:t>Focus Questions: </a:t>
            </a:r>
            <a:r>
              <a:rPr lang="en-US" dirty="0"/>
              <a:t>What were the main developments in France and Great Britain in the eighteenth century? What do historians mean by the term </a:t>
            </a:r>
            <a:r>
              <a:rPr lang="en-US" i="1" dirty="0"/>
              <a:t>enlightened absolutism</a:t>
            </a:r>
            <a:r>
              <a:rPr lang="en-US" dirty="0"/>
              <a:t>, and to what degree did eighteenth-century Prussia, Austria, and Russia exhibit its characteristics? </a:t>
            </a:r>
          </a:p>
          <a:p>
            <a:r>
              <a:rPr lang="en-US" dirty="0"/>
              <a:t>Enlightened absolutism?</a:t>
            </a:r>
          </a:p>
          <a:p>
            <a:pPr lvl="1"/>
            <a:r>
              <a:rPr lang="en-US" dirty="0"/>
              <a:t>Influence of Enlightenment ideas of </a:t>
            </a:r>
            <a:r>
              <a:rPr lang="en-US" b="1" dirty="0"/>
              <a:t>natural laws </a:t>
            </a:r>
            <a:r>
              <a:rPr lang="en-US" dirty="0"/>
              <a:t>and </a:t>
            </a:r>
            <a:r>
              <a:rPr lang="en-US" b="1" dirty="0"/>
              <a:t>natural rights</a:t>
            </a:r>
          </a:p>
          <a:p>
            <a:pPr lvl="1"/>
            <a:r>
              <a:rPr lang="en-US" dirty="0"/>
              <a:t>Making rulers enlightened: religious toleration; freedom of speech and the press; the right to hold property; support for the arts, sciences, and education; obedience of the law</a:t>
            </a:r>
          </a:p>
          <a:p>
            <a:pPr lvl="2"/>
            <a:r>
              <a:rPr lang="en-US" dirty="0"/>
              <a:t>The debate over </a:t>
            </a:r>
            <a:r>
              <a:rPr lang="en-US" b="1" dirty="0"/>
              <a:t>enlightened absolutism </a:t>
            </a:r>
            <a:r>
              <a:rPr lang="en-US" dirty="0"/>
              <a:t>in practice</a:t>
            </a:r>
          </a:p>
        </p:txBody>
      </p:sp>
    </p:spTree>
    <p:extLst>
      <p:ext uri="{BB962C8B-B14F-4D97-AF65-F5344CB8AC3E}">
        <p14:creationId xmlns:p14="http://schemas.microsoft.com/office/powerpoint/2010/main" val="1248811814"/>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18-1 The European States (2 of 5)</a:t>
            </a:r>
          </a:p>
        </p:txBody>
      </p:sp>
      <p:sp>
        <p:nvSpPr>
          <p:cNvPr id="3" name="Content Placeholder 2"/>
          <p:cNvSpPr>
            <a:spLocks noGrp="1"/>
          </p:cNvSpPr>
          <p:nvPr>
            <p:ph idx="1"/>
          </p:nvPr>
        </p:nvSpPr>
        <p:spPr/>
        <p:txBody>
          <a:bodyPr>
            <a:normAutofit/>
          </a:bodyPr>
          <a:lstStyle/>
          <a:p>
            <a:r>
              <a:rPr lang="en-US" dirty="0"/>
              <a:t>The Atlantic seaboard states</a:t>
            </a:r>
          </a:p>
          <a:p>
            <a:pPr lvl="1"/>
            <a:r>
              <a:rPr lang="en-US" dirty="0"/>
              <a:t>France: the problems of the French monarchy</a:t>
            </a:r>
          </a:p>
          <a:p>
            <a:pPr lvl="2"/>
            <a:r>
              <a:rPr lang="en-US" dirty="0"/>
              <a:t>Louis XIV left enlarged territories but enormous debt and an unhappy populace</a:t>
            </a:r>
          </a:p>
          <a:p>
            <a:pPr lvl="2"/>
            <a:r>
              <a:rPr lang="en-US" dirty="0"/>
              <a:t>The reign of Louis XV saw tax increases, more public debt, and more hungry people</a:t>
            </a:r>
          </a:p>
          <a:p>
            <a:pPr lvl="2"/>
            <a:r>
              <a:rPr lang="en-US" dirty="0"/>
              <a:t>Louis XVI: worsening financial debt</a:t>
            </a:r>
          </a:p>
          <a:p>
            <a:pPr lvl="1"/>
            <a:r>
              <a:rPr lang="en-US" dirty="0"/>
              <a:t>Great Britain: king and Parliament</a:t>
            </a:r>
          </a:p>
          <a:p>
            <a:pPr lvl="2"/>
            <a:r>
              <a:rPr lang="en-US" dirty="0"/>
              <a:t>Parliament dominated by a landed aristocracy and </a:t>
            </a:r>
            <a:r>
              <a:rPr lang="en-US" b="1" dirty="0"/>
              <a:t>patronage</a:t>
            </a:r>
          </a:p>
          <a:p>
            <a:pPr lvl="2"/>
            <a:r>
              <a:rPr lang="en-US" dirty="0"/>
              <a:t>George I: chief ministers allowed to run Parliament</a:t>
            </a:r>
          </a:p>
          <a:p>
            <a:pPr lvl="2"/>
            <a:r>
              <a:rPr lang="en-US" dirty="0"/>
              <a:t>George II: appointment of William Pitt the Younger as prime minister</a:t>
            </a:r>
          </a:p>
        </p:txBody>
      </p:sp>
    </p:spTree>
    <p:extLst>
      <p:ext uri="{BB962C8B-B14F-4D97-AF65-F5344CB8AC3E}">
        <p14:creationId xmlns:p14="http://schemas.microsoft.com/office/powerpoint/2010/main" val="1280246155"/>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18-1 The European States (3 of 5)</a:t>
            </a:r>
          </a:p>
        </p:txBody>
      </p:sp>
      <p:sp>
        <p:nvSpPr>
          <p:cNvPr id="3" name="Content Placeholder 2"/>
          <p:cNvSpPr>
            <a:spLocks noGrp="1"/>
          </p:cNvSpPr>
          <p:nvPr>
            <p:ph idx="1"/>
          </p:nvPr>
        </p:nvSpPr>
        <p:spPr/>
        <p:txBody>
          <a:bodyPr>
            <a:normAutofit/>
          </a:bodyPr>
          <a:lstStyle/>
          <a:p>
            <a:r>
              <a:rPr lang="en-US" dirty="0"/>
              <a:t>Absolutism in central and eastern Europe</a:t>
            </a:r>
          </a:p>
          <a:p>
            <a:pPr lvl="1"/>
            <a:r>
              <a:rPr lang="en-US" dirty="0"/>
              <a:t>Prussia: army and bureaucracy</a:t>
            </a:r>
          </a:p>
          <a:p>
            <a:pPr lvl="2"/>
            <a:r>
              <a:rPr lang="en-US" dirty="0"/>
              <a:t>Frederick William I established the General Directory</a:t>
            </a:r>
          </a:p>
          <a:p>
            <a:pPr lvl="2"/>
            <a:r>
              <a:rPr lang="en-US" dirty="0"/>
              <a:t>Frederick William II established single code of law granting limited freedom of speech, complete religious toleration, and the elimination of torture</a:t>
            </a:r>
          </a:p>
          <a:p>
            <a:pPr lvl="2"/>
            <a:r>
              <a:rPr lang="en-US" dirty="0"/>
              <a:t>Growth of the army: from 45,000 to 200,000</a:t>
            </a:r>
          </a:p>
          <a:p>
            <a:pPr lvl="1"/>
            <a:r>
              <a:rPr lang="en-US" dirty="0"/>
              <a:t>The Austrian Empire of the Habsburgs</a:t>
            </a:r>
          </a:p>
          <a:p>
            <a:pPr lvl="2"/>
            <a:r>
              <a:rPr lang="en-US" dirty="0"/>
              <a:t>Empress Maria Theresa made administrative reforms and modernized the army</a:t>
            </a:r>
          </a:p>
          <a:p>
            <a:pPr lvl="2"/>
            <a:r>
              <a:rPr lang="en-US" dirty="0"/>
              <a:t>Joseph II’s far-reaching reforms proved overwhelming</a:t>
            </a:r>
          </a:p>
        </p:txBody>
      </p:sp>
    </p:spTree>
    <p:extLst>
      <p:ext uri="{BB962C8B-B14F-4D97-AF65-F5344CB8AC3E}">
        <p14:creationId xmlns:p14="http://schemas.microsoft.com/office/powerpoint/2010/main" val="1331542172"/>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18-1 The European States (4 of 5)</a:t>
            </a:r>
          </a:p>
        </p:txBody>
      </p:sp>
      <p:sp>
        <p:nvSpPr>
          <p:cNvPr id="3" name="Content Placeholder 2"/>
          <p:cNvSpPr>
            <a:spLocks noGrp="1"/>
          </p:cNvSpPr>
          <p:nvPr>
            <p:ph idx="1"/>
          </p:nvPr>
        </p:nvSpPr>
        <p:spPr/>
        <p:txBody>
          <a:bodyPr>
            <a:normAutofit/>
          </a:bodyPr>
          <a:lstStyle/>
          <a:p>
            <a:r>
              <a:rPr lang="en-US" dirty="0"/>
              <a:t>Russia under Catherine the Great</a:t>
            </a:r>
          </a:p>
          <a:p>
            <a:pPr lvl="1"/>
            <a:r>
              <a:rPr lang="en-US" dirty="0"/>
              <a:t>Familiar with the works of the philosophes and claimed desire for reform</a:t>
            </a:r>
          </a:p>
          <a:p>
            <a:pPr lvl="2"/>
            <a:r>
              <a:rPr lang="en-US" dirty="0"/>
              <a:t>Questioned institution of serfdom, torture, and capital punishment</a:t>
            </a:r>
          </a:p>
          <a:p>
            <a:pPr lvl="2"/>
            <a:r>
              <a:rPr lang="en-US" dirty="0"/>
              <a:t>Policies strengthened landholding class at expense of all others</a:t>
            </a:r>
          </a:p>
          <a:p>
            <a:pPr lvl="1"/>
            <a:r>
              <a:rPr lang="en-US" dirty="0" err="1"/>
              <a:t>Pugachev’s</a:t>
            </a:r>
            <a:r>
              <a:rPr lang="en-US" dirty="0"/>
              <a:t> Rebellion as a response to worsening conditions for the peasantry</a:t>
            </a:r>
          </a:p>
          <a:p>
            <a:pPr lvl="2"/>
            <a:r>
              <a:rPr lang="en-US" dirty="0"/>
              <a:t>Crushed insurrection and halted rural reform</a:t>
            </a:r>
          </a:p>
          <a:p>
            <a:pPr lvl="1"/>
            <a:r>
              <a:rPr lang="en-US" dirty="0"/>
              <a:t>Russian expansion</a:t>
            </a:r>
          </a:p>
          <a:p>
            <a:pPr lvl="2"/>
            <a:r>
              <a:rPr lang="en-US" dirty="0"/>
              <a:t>Partitions of Poland</a:t>
            </a:r>
          </a:p>
        </p:txBody>
      </p:sp>
    </p:spTree>
    <p:extLst>
      <p:ext uri="{BB962C8B-B14F-4D97-AF65-F5344CB8AC3E}">
        <p14:creationId xmlns:p14="http://schemas.microsoft.com/office/powerpoint/2010/main" val="3831594205"/>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18-1 The European States (5 of 5)</a:t>
            </a:r>
          </a:p>
        </p:txBody>
      </p:sp>
      <p:sp>
        <p:nvSpPr>
          <p:cNvPr id="3" name="Content Placeholder 2"/>
          <p:cNvSpPr>
            <a:spLocks noGrp="1"/>
          </p:cNvSpPr>
          <p:nvPr>
            <p:ph idx="1"/>
          </p:nvPr>
        </p:nvSpPr>
        <p:spPr/>
        <p:txBody>
          <a:bodyPr>
            <a:normAutofit/>
          </a:bodyPr>
          <a:lstStyle/>
          <a:p>
            <a:r>
              <a:rPr lang="en-US" dirty="0"/>
              <a:t>Enlightened absolutism revisited</a:t>
            </a:r>
          </a:p>
          <a:p>
            <a:pPr lvl="1"/>
            <a:r>
              <a:rPr lang="en-US" dirty="0"/>
              <a:t>Joseph II, Frederick II, and Catherine the Great: guided primarily by concern for power and well-being of their states</a:t>
            </a:r>
          </a:p>
          <a:p>
            <a:pPr lvl="2"/>
            <a:r>
              <a:rPr lang="en-US" dirty="0"/>
              <a:t>Military, political, and social realities limited ability of enlightened rulers to make reforms</a:t>
            </a:r>
          </a:p>
          <a:p>
            <a:pPr lvl="2"/>
            <a:r>
              <a:rPr lang="en-US" dirty="0"/>
              <a:t>Pursued such enlightened ideas as legal reform, religious toleration, and the extension of education to strengthen their states</a:t>
            </a:r>
          </a:p>
        </p:txBody>
      </p:sp>
    </p:spTree>
    <p:extLst>
      <p:ext uri="{BB962C8B-B14F-4D97-AF65-F5344CB8AC3E}">
        <p14:creationId xmlns:p14="http://schemas.microsoft.com/office/powerpoint/2010/main" val="4140356351"/>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820077"/>
          </a:xfrm>
        </p:spPr>
        <p:txBody>
          <a:bodyPr>
            <a:noAutofit/>
          </a:bodyPr>
          <a:lstStyle/>
          <a:p>
            <a:r>
              <a:rPr lang="en-US" dirty="0"/>
              <a:t>Chronology: France and Britain in the Eighteenth Century</a:t>
            </a:r>
          </a:p>
        </p:txBody>
      </p:sp>
      <p:pic>
        <p:nvPicPr>
          <p:cNvPr id="1026" name="Picture 2" descr="Chronology: France and Britain in the Eighteenth Century"/>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881415" y="820078"/>
            <a:ext cx="5381171" cy="52178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5796651"/>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90600"/>
          </a:xfrm>
        </p:spPr>
        <p:txBody>
          <a:bodyPr>
            <a:noAutofit/>
          </a:bodyPr>
          <a:lstStyle/>
          <a:p>
            <a:r>
              <a:rPr lang="en-US" dirty="0"/>
              <a:t>Chronology: Central and Eastern Europe in the</a:t>
            </a:r>
            <a:br>
              <a:rPr lang="en-US" dirty="0"/>
            </a:br>
            <a:r>
              <a:rPr lang="en-US" dirty="0"/>
              <a:t>Eighteenth Century</a:t>
            </a:r>
          </a:p>
        </p:txBody>
      </p:sp>
      <p:pic>
        <p:nvPicPr>
          <p:cNvPr id="2050" name="Picture 2" descr="Chronology: Central and Eastern Europe in the Eighteenth Century"/>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362200" y="1007398"/>
            <a:ext cx="4644572" cy="5089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7021398"/>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685800"/>
          </a:xfrm>
        </p:spPr>
        <p:txBody>
          <a:bodyPr>
            <a:noAutofit/>
          </a:bodyPr>
          <a:lstStyle/>
          <a:p>
            <a:r>
              <a:rPr lang="en-US" sz="2000" b="1" dirty="0"/>
              <a:t>18.1 Catherine the Great</a:t>
            </a:r>
            <a:r>
              <a:rPr lang="en-US" sz="2000" dirty="0"/>
              <a:t>.</a:t>
            </a:r>
            <a:r>
              <a:rPr lang="en-US" sz="2000" b="1" dirty="0"/>
              <a:t> </a:t>
            </a:r>
            <a:r>
              <a:rPr lang="en-US" sz="2000" dirty="0"/>
              <a:t>This painting by Johann </a:t>
            </a:r>
            <a:r>
              <a:rPr lang="en-US" sz="2000" dirty="0" err="1"/>
              <a:t>Lampi</a:t>
            </a:r>
            <a:r>
              <a:rPr lang="en-US" sz="2000" dirty="0"/>
              <a:t> from 1793 shows Russian monarch Catherine II, known as Catherine the Great.</a:t>
            </a:r>
          </a:p>
        </p:txBody>
      </p:sp>
      <p:pic>
        <p:nvPicPr>
          <p:cNvPr id="3074" name="Picture 2" descr="A 1793 portrait of Catherine the Great of Russia by Johann Lampi"/>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498600" y="1066436"/>
            <a:ext cx="6121400" cy="50163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9154124"/>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001000" cy="990600"/>
          </a:xfrm>
        </p:spPr>
        <p:txBody>
          <a:bodyPr>
            <a:noAutofit/>
          </a:bodyPr>
          <a:lstStyle/>
          <a:p>
            <a:r>
              <a:rPr lang="en-US" sz="2000" b="1" dirty="0"/>
              <a:t>18.3 The British House of Commons</a:t>
            </a:r>
            <a:r>
              <a:rPr lang="en-US" sz="2000" dirty="0"/>
              <a:t>.</a:t>
            </a:r>
            <a:r>
              <a:rPr lang="en-US" sz="2000" b="1" dirty="0"/>
              <a:t> </a:t>
            </a:r>
            <a:r>
              <a:rPr lang="en-US" sz="2000" dirty="0"/>
              <a:t>This painting shows the House  of Commons in session in 1793 during a debate over the possibility of war with France. </a:t>
            </a:r>
          </a:p>
        </p:txBody>
      </p:sp>
      <p:pic>
        <p:nvPicPr>
          <p:cNvPr id="4098" name="Picture 2" descr="A sharing of power between king and Parliament characterized the British political system in the eighteenth century. Parliament was divided into the House of Lords and the House of Commons. This painting shows the House of Commons in session in 1793 during a debate over the possibility of war with France. William Pitt the Younger is addressing the Hous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762000" y="1295400"/>
            <a:ext cx="7416800" cy="4719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3943611"/>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685800"/>
          </a:xfrm>
        </p:spPr>
        <p:txBody>
          <a:bodyPr>
            <a:noAutofit/>
          </a:bodyPr>
          <a:lstStyle/>
          <a:p>
            <a:r>
              <a:rPr lang="en-US" sz="2000" b="1" dirty="0"/>
              <a:t>18.4 Frederick II</a:t>
            </a:r>
            <a:r>
              <a:rPr lang="en-US" sz="2000" dirty="0"/>
              <a:t>.</a:t>
            </a:r>
            <a:r>
              <a:rPr lang="en-US" sz="2000" b="1" dirty="0"/>
              <a:t> </a:t>
            </a:r>
            <a:r>
              <a:rPr lang="en-US" sz="2000" dirty="0"/>
              <a:t>Prussian king Frederick II was one of the most cultured and best-educated European monarchs. </a:t>
            </a:r>
          </a:p>
        </p:txBody>
      </p:sp>
      <p:pic>
        <p:nvPicPr>
          <p:cNvPr id="5122" name="Picture 2" descr="Frederick II was one of the most cultured and best-educated European monarchs. He is seen here in a portrait done five years before his death by the Swiss artist Anton Graff. The painting is regarded as Graff’s masterpiece, and contemporaries considered it the best and most accurate portrait of the ruler."/>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438400" y="1047540"/>
            <a:ext cx="4216400" cy="5004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8602925"/>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990600"/>
          </a:xfrm>
        </p:spPr>
        <p:txBody>
          <a:bodyPr>
            <a:noAutofit/>
          </a:bodyPr>
          <a:lstStyle/>
          <a:p>
            <a:r>
              <a:rPr lang="en-US" sz="2000" b="1" dirty="0"/>
              <a:t>18.5 Maria Theresa and Her Family</a:t>
            </a:r>
            <a:r>
              <a:rPr lang="en-US" sz="2000" dirty="0"/>
              <a:t>.</a:t>
            </a:r>
            <a:r>
              <a:rPr lang="en-US" sz="2000" b="1" dirty="0"/>
              <a:t> </a:t>
            </a:r>
            <a:r>
              <a:rPr lang="en-US" sz="2000" dirty="0"/>
              <a:t>This painting shows Maria Theresa, who ruled the Austrian Empire from 1740 to 1780, with her children, including successor Joseph II.</a:t>
            </a:r>
          </a:p>
        </p:txBody>
      </p:sp>
      <p:pic>
        <p:nvPicPr>
          <p:cNvPr id="6146" name="Picture 2" descr="Maria Theresa governed the vast possessions of the Austrian Empire from 1740 to 1780. Of her ten surviving children, Joseph II (shown here in red standing beside his mother) succeeded her; Leopold became grand-duke of Tuscany and the ruler of Austria after Joseph’s death; Ferdinand was made duke of Modena; and Marie Antoinette became the wife of King Louis XVI of Franc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275443" y="1317967"/>
            <a:ext cx="6725557" cy="47780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0275165"/>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14400"/>
          </a:xfrm>
        </p:spPr>
        <p:txBody>
          <a:bodyPr>
            <a:noAutofit/>
          </a:bodyPr>
          <a:lstStyle/>
          <a:p>
            <a:r>
              <a:rPr lang="en-US" dirty="0"/>
              <a:t>Map 18.1 Europe in 1763</a:t>
            </a:r>
          </a:p>
        </p:txBody>
      </p:sp>
      <p:pic>
        <p:nvPicPr>
          <p:cNvPr id="7170" name="Picture 2" descr="Map of Europe in 1763 shows Habsburg dominions  Kingdom of Prussia and the Boundary of the Holy Roman Empire. The regions under the Habsburg dominions are as follows: Hungary (located south of Carpathian Mountains in the Eastern Europe)  Austria (located West of Hungary) and the coastal regions near the River Rhine. The cities highlighted are Brussels  Prague  Vienna  Buda  and Trieste. Kingdom of Prussia located on the Southeastern coast of Baltic Sea. The kingdom also included Brandenburg-Prussia  Silesia. The boundary of the Holy Roman Empire encompassed parts of the Habsburg dominion and Kingdom of Prussia. The cities marked are Brussels (Habsburg dominion)  Cologne  Frankfurt  Hamburg  Prague (Habsburg dominion)  Vienna (Habsburg dominion)  Trieste (Habsburg dominion) and the territory of Brandenburg-Prussia and Silesia."/>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888613" y="948872"/>
            <a:ext cx="7366774" cy="49602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7038149"/>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766566"/>
          </a:xfrm>
        </p:spPr>
        <p:txBody>
          <a:bodyPr>
            <a:noAutofit/>
          </a:bodyPr>
          <a:lstStyle/>
          <a:p>
            <a:r>
              <a:rPr lang="en-US" dirty="0"/>
              <a:t>Map 18.2 </a:t>
            </a:r>
            <a:r>
              <a:rPr lang="en-US" dirty="0" err="1"/>
              <a:t>Pugachev’s</a:t>
            </a:r>
            <a:r>
              <a:rPr lang="en-US" dirty="0"/>
              <a:t> Rebellion</a:t>
            </a:r>
          </a:p>
        </p:txBody>
      </p:sp>
      <p:pic>
        <p:nvPicPr>
          <p:cNvPr id="8194" name="Picture 2" descr="The map shows Area of rebellion and Pugachev’s route (Russia). The area of rebellion spread across regions North of Caspian Sea and East of Volga River. Pugachev’s route ran throughout the boundaries of the region."/>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527300" y="766566"/>
            <a:ext cx="4089400" cy="53248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4519873"/>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18-2 Wars and Diplomacy</a:t>
            </a:r>
          </a:p>
        </p:txBody>
      </p:sp>
      <p:sp>
        <p:nvSpPr>
          <p:cNvPr id="3" name="Content Placeholder 2"/>
          <p:cNvSpPr>
            <a:spLocks noGrp="1"/>
          </p:cNvSpPr>
          <p:nvPr>
            <p:ph idx="1"/>
          </p:nvPr>
        </p:nvSpPr>
        <p:spPr/>
        <p:txBody>
          <a:bodyPr>
            <a:normAutofit lnSpcReduction="10000"/>
          </a:bodyPr>
          <a:lstStyle/>
          <a:p>
            <a:pPr marL="0" indent="0">
              <a:buNone/>
            </a:pPr>
            <a:r>
              <a:rPr lang="en-US" b="1" dirty="0"/>
              <a:t>Focus Question: </a:t>
            </a:r>
            <a:r>
              <a:rPr lang="en-US" dirty="0"/>
              <a:t>What were the causes and results of the Seven Years’ War? </a:t>
            </a:r>
          </a:p>
          <a:p>
            <a:r>
              <a:rPr lang="en-US" altLang="en-US" dirty="0"/>
              <a:t>Linking international rivalry and state centralization</a:t>
            </a:r>
          </a:p>
          <a:p>
            <a:r>
              <a:rPr lang="en-US" altLang="en-US" dirty="0"/>
              <a:t>The Seven Years’ War (1756–1763)</a:t>
            </a:r>
          </a:p>
          <a:p>
            <a:pPr lvl="1"/>
            <a:r>
              <a:rPr lang="en-US" dirty="0"/>
              <a:t>The diplomatic revolution of 1756</a:t>
            </a:r>
          </a:p>
          <a:p>
            <a:pPr lvl="1"/>
            <a:r>
              <a:rPr lang="en-US" dirty="0"/>
              <a:t>Conflict in Europe</a:t>
            </a:r>
          </a:p>
          <a:p>
            <a:pPr lvl="2"/>
            <a:r>
              <a:rPr lang="en-US" dirty="0"/>
              <a:t>Peace of </a:t>
            </a:r>
            <a:r>
              <a:rPr lang="en-US" dirty="0" err="1"/>
              <a:t>Hubertusburg</a:t>
            </a:r>
            <a:r>
              <a:rPr lang="en-US" dirty="0"/>
              <a:t>: permanent Prussian control of Silesia</a:t>
            </a:r>
          </a:p>
          <a:p>
            <a:pPr lvl="1"/>
            <a:r>
              <a:rPr lang="en-US" altLang="en-US" dirty="0"/>
              <a:t>Conflict in India</a:t>
            </a:r>
          </a:p>
          <a:p>
            <a:pPr lvl="2"/>
            <a:r>
              <a:rPr lang="en-US" altLang="en-US" dirty="0"/>
              <a:t>Treaty of Paris: British control of India</a:t>
            </a:r>
          </a:p>
          <a:p>
            <a:pPr lvl="1"/>
            <a:r>
              <a:rPr lang="en-US" altLang="en-US" dirty="0"/>
              <a:t>Conflict in North America: the French and Indian War</a:t>
            </a:r>
          </a:p>
          <a:p>
            <a:pPr lvl="2"/>
            <a:r>
              <a:rPr lang="en-US" altLang="en-US" dirty="0"/>
              <a:t>Treaty of Paris: French ceded Canada and lands east of Mississippi to British</a:t>
            </a:r>
          </a:p>
        </p:txBody>
      </p:sp>
    </p:spTree>
    <p:extLst>
      <p:ext uri="{BB962C8B-B14F-4D97-AF65-F5344CB8AC3E}">
        <p14:creationId xmlns:p14="http://schemas.microsoft.com/office/powerpoint/2010/main" val="937477328"/>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077200" cy="914400"/>
          </a:xfrm>
        </p:spPr>
        <p:txBody>
          <a:bodyPr>
            <a:noAutofit/>
          </a:bodyPr>
          <a:lstStyle/>
          <a:p>
            <a:r>
              <a:rPr lang="en-US" sz="2000" b="1" dirty="0"/>
              <a:t>18.6 Robert Clive in India</a:t>
            </a:r>
            <a:r>
              <a:rPr lang="en-US" sz="2000" dirty="0"/>
              <a:t>. In this painting by Edward Penny, Robert Clive is shown receiving a grant of money for his injured soldiers from the local nabob of Bengal. </a:t>
            </a:r>
          </a:p>
        </p:txBody>
      </p:sp>
      <p:pic>
        <p:nvPicPr>
          <p:cNvPr id="9218" name="Picture 2" descr="Robert Clive was the leader of the army of the British East India Company. He had been commanded to fight the ruler of Bengal in order to gain trading privileges. After the Battle of Plassey in 1757, Clive and the East India Company took control of Bengal. In this painting by Edward Penny, Clive is shown receiving a grant of money for his injured soldiers from the local nabob or governor of Bengal."/>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286000" y="1219200"/>
            <a:ext cx="4521200" cy="48370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2412320"/>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838200"/>
          </a:xfrm>
        </p:spPr>
        <p:txBody>
          <a:bodyPr>
            <a:noAutofit/>
          </a:bodyPr>
          <a:lstStyle/>
          <a:p>
            <a:r>
              <a:rPr lang="en-US" dirty="0"/>
              <a:t>Map 18.3 Battlefields of the Seven Years’ War</a:t>
            </a:r>
          </a:p>
        </p:txBody>
      </p:sp>
      <p:pic>
        <p:nvPicPr>
          <p:cNvPr id="10242" name="Picture 2" descr="Map of the Seven Years' War shows Spanish Empire  Portuguese Empire  British Empire  Russian Empire  Dutch Empire  Ottoman Empire  French Empire  and Areas of Conflict. • Spanish Empire encompassed parts of North America  Mexico  Philippines and Pacific coast of South America. • Portuguese Empire included parts of Atlantic Coast of South America  Portions of Atlantic and Pacific Coast of Africa  Portugal. • British Empire included the Atlantic Coast of North America and Canada  regions South of Hudson bay  Great Britain  and small portions of Bangladesh. • Russian Empire encompassed the whole of Russia. • Dutch influenced regions included Ceylon  Indonesian Islands  and small portions of Madagascar. • Ottoman Empire encompassed the Mediterranean Coast of North Africa  Middle East countries. • The regions around Lake Superior  Lake Erie  Lake Michigan  Lake Huron and Lake Ontario in North American Continent. • The Areas of Conflict included North Eastern region of North American Continent  Central Europe and India."/>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26083" y="838200"/>
            <a:ext cx="8260717" cy="51621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5778413"/>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18-3 Economic Expansion and Social Change </a:t>
            </a:r>
            <a:br>
              <a:rPr lang="en-US" dirty="0"/>
            </a:br>
            <a:r>
              <a:rPr lang="en-US" dirty="0"/>
              <a:t>(1 of 2)</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changes occurred in agriculture, finance, industry, and trade during the eighteenth century? </a:t>
            </a:r>
          </a:p>
          <a:p>
            <a:r>
              <a:rPr lang="en-US" altLang="en-US" dirty="0"/>
              <a:t>Population and food</a:t>
            </a:r>
          </a:p>
          <a:p>
            <a:pPr lvl="1"/>
            <a:r>
              <a:rPr lang="en-US" b="1" dirty="0"/>
              <a:t>Agricultural revolution </a:t>
            </a:r>
            <a:r>
              <a:rPr lang="en-US" dirty="0"/>
              <a:t>leads to plentiful food and population growth</a:t>
            </a:r>
            <a:endParaRPr lang="en-US" altLang="en-US" b="1" dirty="0"/>
          </a:p>
          <a:p>
            <a:r>
              <a:rPr lang="en-US" altLang="en-US" dirty="0"/>
              <a:t>Family, marriage, and birthrate patterns</a:t>
            </a:r>
          </a:p>
          <a:p>
            <a:pPr lvl="1"/>
            <a:r>
              <a:rPr lang="en-US" dirty="0"/>
              <a:t>Nuclear family became the common pattern</a:t>
            </a:r>
          </a:p>
          <a:p>
            <a:pPr lvl="1"/>
            <a:r>
              <a:rPr lang="en-US" altLang="en-US" dirty="0"/>
              <a:t>Late marriages and birth control began to limit number of children per family</a:t>
            </a:r>
          </a:p>
        </p:txBody>
      </p:sp>
    </p:spTree>
    <p:extLst>
      <p:ext uri="{BB962C8B-B14F-4D97-AF65-F5344CB8AC3E}">
        <p14:creationId xmlns:p14="http://schemas.microsoft.com/office/powerpoint/2010/main" val="2742939309"/>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18-3 Economic Expansion and Social Change </a:t>
            </a:r>
            <a:br>
              <a:rPr lang="en-US" dirty="0"/>
            </a:br>
            <a:r>
              <a:rPr lang="en-US" dirty="0"/>
              <a:t>(2 of 2)</a:t>
            </a:r>
          </a:p>
        </p:txBody>
      </p:sp>
      <p:sp>
        <p:nvSpPr>
          <p:cNvPr id="3" name="Content Placeholder 2"/>
          <p:cNvSpPr>
            <a:spLocks noGrp="1"/>
          </p:cNvSpPr>
          <p:nvPr>
            <p:ph idx="1"/>
          </p:nvPr>
        </p:nvSpPr>
        <p:spPr/>
        <p:txBody>
          <a:bodyPr>
            <a:normAutofit/>
          </a:bodyPr>
          <a:lstStyle/>
          <a:p>
            <a:r>
              <a:rPr lang="en-US" altLang="en-US" dirty="0"/>
              <a:t>New methods of finance</a:t>
            </a:r>
          </a:p>
          <a:p>
            <a:pPr lvl="1"/>
            <a:r>
              <a:rPr lang="en-US" dirty="0"/>
              <a:t>New public and private banks</a:t>
            </a:r>
          </a:p>
          <a:p>
            <a:pPr lvl="1"/>
            <a:r>
              <a:rPr lang="en-US" dirty="0"/>
              <a:t>Acceptance of paper notes and expansion of credit</a:t>
            </a:r>
          </a:p>
          <a:p>
            <a:pPr lvl="2"/>
            <a:r>
              <a:rPr lang="en-US" dirty="0"/>
              <a:t>The Bank of England and a “national debt”</a:t>
            </a:r>
          </a:p>
          <a:p>
            <a:r>
              <a:rPr lang="en-US" altLang="en-US" dirty="0"/>
              <a:t>European industry</a:t>
            </a:r>
          </a:p>
          <a:p>
            <a:pPr lvl="1"/>
            <a:r>
              <a:rPr lang="en-US" altLang="en-US" b="1" dirty="0"/>
              <a:t>Cottage industry </a:t>
            </a:r>
            <a:r>
              <a:rPr lang="en-US" altLang="en-US" dirty="0"/>
              <a:t>and textiles</a:t>
            </a:r>
          </a:p>
          <a:p>
            <a:r>
              <a:rPr lang="en-US" altLang="en-US" dirty="0"/>
              <a:t>Mercantile empires and worldwide trade</a:t>
            </a:r>
          </a:p>
          <a:p>
            <a:pPr lvl="1"/>
            <a:r>
              <a:rPr lang="en-US" altLang="en-US" dirty="0"/>
              <a:t>Emergence of truly global economy with trading posts in America, Asia, and Africa</a:t>
            </a:r>
          </a:p>
          <a:p>
            <a:pPr lvl="1"/>
            <a:r>
              <a:rPr lang="en-US" altLang="en-US" dirty="0"/>
              <a:t>Impact: growth of European towns and cities</a:t>
            </a:r>
          </a:p>
          <a:p>
            <a:r>
              <a:rPr lang="en-US" altLang="en-US" dirty="0"/>
              <a:t>The new consumers</a:t>
            </a:r>
          </a:p>
        </p:txBody>
      </p:sp>
    </p:spTree>
    <p:extLst>
      <p:ext uri="{BB962C8B-B14F-4D97-AF65-F5344CB8AC3E}">
        <p14:creationId xmlns:p14="http://schemas.microsoft.com/office/powerpoint/2010/main" val="3664277999"/>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05800" cy="685800"/>
          </a:xfrm>
        </p:spPr>
        <p:txBody>
          <a:bodyPr>
            <a:noAutofit/>
          </a:bodyPr>
          <a:lstStyle/>
          <a:p>
            <a:r>
              <a:rPr lang="en-US" sz="2000" b="1" dirty="0"/>
              <a:t>18.7 Bristol</a:t>
            </a:r>
            <a:r>
              <a:rPr lang="en-US" sz="2000" dirty="0"/>
              <a:t>. By the seventeenth century Bristol was the second-largest shipping port in Britain. </a:t>
            </a:r>
          </a:p>
        </p:txBody>
      </p:sp>
      <p:pic>
        <p:nvPicPr>
          <p:cNvPr id="11266" name="Picture 2" descr="After the discovery of the New World, Bristol became an important British shipping port. By the seventeenth century, it was the second-largest port in the kingdom. Portrayed here in a painting dated 1760 is Bristol’s quay, where woods were unloaded and loaded."/>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502229" y="1068249"/>
            <a:ext cx="6139543" cy="4951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9731438"/>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18-4 The Social Order of the Eighteenth Century</a:t>
            </a:r>
          </a:p>
        </p:txBody>
      </p:sp>
      <p:sp>
        <p:nvSpPr>
          <p:cNvPr id="3" name="Content Placeholder 2"/>
          <p:cNvSpPr>
            <a:spLocks noGrp="1"/>
          </p:cNvSpPr>
          <p:nvPr>
            <p:ph idx="1"/>
          </p:nvPr>
        </p:nvSpPr>
        <p:spPr/>
        <p:txBody>
          <a:bodyPr>
            <a:normAutofit fontScale="92500"/>
          </a:bodyPr>
          <a:lstStyle/>
          <a:p>
            <a:pPr marL="0" indent="0">
              <a:buNone/>
            </a:pPr>
            <a:r>
              <a:rPr lang="en-US" b="1" dirty="0"/>
              <a:t>Focus Question: </a:t>
            </a:r>
            <a:r>
              <a:rPr lang="en-US" dirty="0"/>
              <a:t>Who were the main groups making up the European social order in the eighteenth century, and how did the conditions in which they lived differ both between groups and between different parts of Europe? </a:t>
            </a:r>
          </a:p>
          <a:p>
            <a:r>
              <a:rPr lang="en-US" altLang="en-US" dirty="0"/>
              <a:t>The peasants</a:t>
            </a:r>
          </a:p>
          <a:p>
            <a:pPr lvl="1"/>
            <a:r>
              <a:rPr lang="en-US" altLang="en-US" dirty="0"/>
              <a:t>Largest social group (85 percent): free peasants and serfs</a:t>
            </a:r>
          </a:p>
          <a:p>
            <a:pPr lvl="2"/>
            <a:r>
              <a:rPr lang="en-US" altLang="en-US" dirty="0"/>
              <a:t>Obligations and compulsory service: </a:t>
            </a:r>
            <a:r>
              <a:rPr lang="en-US" altLang="en-US" b="1" dirty="0"/>
              <a:t>tithes</a:t>
            </a:r>
          </a:p>
          <a:p>
            <a:r>
              <a:rPr lang="en-US" altLang="en-US" dirty="0"/>
              <a:t>The nobility</a:t>
            </a:r>
          </a:p>
          <a:p>
            <a:pPr lvl="1"/>
            <a:r>
              <a:rPr lang="en-US" altLang="en-US" dirty="0"/>
              <a:t>Dominant role in society (2 to 3 percent of population)</a:t>
            </a:r>
          </a:p>
          <a:p>
            <a:r>
              <a:rPr lang="en-US" altLang="en-US" dirty="0"/>
              <a:t>The inhabitants of towns and cities</a:t>
            </a:r>
          </a:p>
          <a:p>
            <a:pPr lvl="1"/>
            <a:r>
              <a:rPr lang="en-US" altLang="en-US" dirty="0"/>
              <a:t>Patricians, middle class, including </a:t>
            </a:r>
            <a:r>
              <a:rPr lang="en-US" altLang="en-US" b="1" dirty="0" err="1"/>
              <a:t>rentiers</a:t>
            </a:r>
            <a:r>
              <a:rPr lang="en-US" altLang="en-US" dirty="0"/>
              <a:t>, and p</a:t>
            </a:r>
            <a:r>
              <a:rPr lang="en-US" dirty="0"/>
              <a:t>etty bourgeoisie </a:t>
            </a:r>
          </a:p>
          <a:p>
            <a:pPr lvl="1"/>
            <a:r>
              <a:rPr lang="en-US" altLang="en-US" dirty="0"/>
              <a:t>Urban working and living conditions</a:t>
            </a:r>
          </a:p>
        </p:txBody>
      </p:sp>
    </p:spTree>
    <p:extLst>
      <p:ext uri="{BB962C8B-B14F-4D97-AF65-F5344CB8AC3E}">
        <p14:creationId xmlns:p14="http://schemas.microsoft.com/office/powerpoint/2010/main" val="1218571837"/>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3531870" cy="1905000"/>
          </a:xfrm>
        </p:spPr>
        <p:txBody>
          <a:bodyPr>
            <a:noAutofit/>
          </a:bodyPr>
          <a:lstStyle/>
          <a:p>
            <a:r>
              <a:rPr lang="en-US" sz="2000" b="1" dirty="0"/>
              <a:t>18.8c British Dining Room</a:t>
            </a:r>
            <a:r>
              <a:rPr lang="en-US" sz="2000" dirty="0"/>
              <a:t>. </a:t>
            </a:r>
            <a:br>
              <a:rPr lang="en-US" sz="2000" dirty="0"/>
            </a:br>
            <a:r>
              <a:rPr lang="en-US" sz="2000" dirty="0"/>
              <a:t>The eighteenth-century country house in Britain fulfilled the desire of aristocrats for both elegance, as shown in this image, and greater privacy.</a:t>
            </a:r>
          </a:p>
        </p:txBody>
      </p:sp>
      <p:pic>
        <p:nvPicPr>
          <p:cNvPr id="12290" name="Picture 2" descr="Photograph of a formal dining room of a great British country hous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191000" y="381000"/>
            <a:ext cx="4724400" cy="56086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124510"/>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Chapter 18 Summary</a:t>
            </a:r>
          </a:p>
        </p:txBody>
      </p:sp>
      <p:sp>
        <p:nvSpPr>
          <p:cNvPr id="3" name="Content Placeholder 2"/>
          <p:cNvSpPr>
            <a:spLocks noGrp="1"/>
          </p:cNvSpPr>
          <p:nvPr>
            <p:ph idx="1"/>
          </p:nvPr>
        </p:nvSpPr>
        <p:spPr/>
        <p:txBody>
          <a:bodyPr>
            <a:normAutofit fontScale="92500" lnSpcReduction="10000"/>
          </a:bodyPr>
          <a:lstStyle/>
          <a:p>
            <a:r>
              <a:rPr lang="en-US" dirty="0"/>
              <a:t>Everywhere in the eighteenth century, monarchs sought to enlarge their bureaucracies to raise taxes to support the new large standing armies that had originated in the seventeenth century. </a:t>
            </a:r>
          </a:p>
          <a:p>
            <a:r>
              <a:rPr lang="en-US" dirty="0"/>
              <a:t>Although associated with the concept of “enlightened absolutism,” monarchs Frederick the Great, Catherine the Great, and Joseph II were all guided by a policy of using state power to amass armies and wage wars to gain more power. </a:t>
            </a:r>
          </a:p>
          <a:p>
            <a:r>
              <a:rPr lang="en-US" dirty="0"/>
              <a:t>The emergence of five great powers, two of them (France and Britain) in conflict in the East and North America, initiated a new scale of military confrontation. </a:t>
            </a:r>
          </a:p>
          <a:p>
            <a:r>
              <a:rPr lang="en-US" dirty="0"/>
              <a:t>The growth in population in the eighteenth century, combined with dramatic changes in finance, trade, and industry and an increase in poverty, created tensions that undermined the traditional foundations of European society. </a:t>
            </a:r>
          </a:p>
        </p:txBody>
      </p:sp>
    </p:spTree>
    <p:extLst>
      <p:ext uri="{BB962C8B-B14F-4D97-AF65-F5344CB8AC3E}">
        <p14:creationId xmlns:p14="http://schemas.microsoft.com/office/powerpoint/2010/main" val="1089105206"/>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Chapter 18 Timeline</a:t>
            </a:r>
          </a:p>
        </p:txBody>
      </p:sp>
      <p:pic>
        <p:nvPicPr>
          <p:cNvPr id="13314" name="Picture 2" descr="Chapter Timelin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42349" y="1493157"/>
            <a:ext cx="8059302" cy="38716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8788951"/>
      </p:ext>
    </p:extLst>
  </p:cSld>
  <p:clrMapOvr>
    <a:masterClrMapping/>
  </p:clrMapOvr>
  <p:transition spd="slow"/>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22532</TotalTime>
  <Words>1157</Words>
  <Application>Microsoft Office PowerPoint</Application>
  <PresentationFormat>On-screen Show (4:3)</PresentationFormat>
  <Paragraphs>130</Paragraphs>
  <Slides>25</Slides>
  <Notes>25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25</vt:i4>
      </vt:variant>
    </vt:vector>
  </HeadingPairs>
  <TitlesOfParts>
    <vt:vector size="34" baseType="lpstr">
      <vt:lpstr>MS PGothic</vt:lpstr>
      <vt:lpstr>MS PGothic</vt:lpstr>
      <vt:lpstr>Arial</vt:lpstr>
      <vt:lpstr>Avenir Next</vt:lpstr>
      <vt:lpstr>Avenir Next Medium</vt:lpstr>
      <vt:lpstr>AvenirNext LT Pro Regular</vt:lpstr>
      <vt:lpstr>Calibri</vt:lpstr>
      <vt:lpstr>Verdana</vt:lpstr>
      <vt:lpstr>Sample</vt:lpstr>
      <vt:lpstr>WESTERN CIVILIZATION: A Brief History Tenth Edition</vt:lpstr>
      <vt:lpstr>Chapter 18 Outline</vt:lpstr>
      <vt:lpstr>18-1 The European States (1 of 5)</vt:lpstr>
      <vt:lpstr>18-1 The European States (2 of 5)</vt:lpstr>
      <vt:lpstr>18-1 The European States (3 of 5)</vt:lpstr>
      <vt:lpstr>18-1 The European States (4 of 5)</vt:lpstr>
      <vt:lpstr>18-1 The European States (5 of 5)</vt:lpstr>
      <vt:lpstr>Chronology: France and Britain in the Eighteenth Century</vt:lpstr>
      <vt:lpstr>Chronology: Central and Eastern Europe in the Eighteenth Century</vt:lpstr>
      <vt:lpstr>18.1 Catherine the Great. This painting by Johann Lampi from 1793 shows Russian monarch Catherine II, known as Catherine the Great.</vt:lpstr>
      <vt:lpstr>18.3 The British House of Commons. This painting shows the House  of Commons in session in 1793 during a debate over the possibility of war with France. </vt:lpstr>
      <vt:lpstr>18.4 Frederick II. Prussian king Frederick II was one of the most cultured and best-educated European monarchs. </vt:lpstr>
      <vt:lpstr>18.5 Maria Theresa and Her Family. This painting shows Maria Theresa, who ruled the Austrian Empire from 1740 to 1780, with her children, including successor Joseph II.</vt:lpstr>
      <vt:lpstr>Map 18.1 Europe in 1763</vt:lpstr>
      <vt:lpstr>Map 18.2 Pugachev’s Rebellion</vt:lpstr>
      <vt:lpstr>18-2 Wars and Diplomacy</vt:lpstr>
      <vt:lpstr>18.6 Robert Clive in India. In this painting by Edward Penny, Robert Clive is shown receiving a grant of money for his injured soldiers from the local nabob of Bengal. </vt:lpstr>
      <vt:lpstr>Map 18.3 Battlefields of the Seven Years’ War</vt:lpstr>
      <vt:lpstr>18-3 Economic Expansion and Social Change  (1 of 2)</vt:lpstr>
      <vt:lpstr>18-3 Economic Expansion and Social Change  (2 of 2)</vt:lpstr>
      <vt:lpstr>18.7 Bristol. By the seventeenth century Bristol was the second-largest shipping port in Britain. </vt:lpstr>
      <vt:lpstr>18-4 The Social Order of the Eighteenth Century</vt:lpstr>
      <vt:lpstr>18.8c British Dining Room.  The eighteenth-century country house in Britain fulfilled the desire of aristocrats for both elegance, as shown in this image, and greater privacy.</vt:lpstr>
      <vt:lpstr>Chapter 18 Summary</vt:lpstr>
      <vt:lpstr>Chapter 18 Timeline</vt:lpstr>
    </vt:vector>
  </TitlesOfParts>
  <Company>Cengage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Three Old Worlds Create a New, 1492-1600</dc:title>
  <dc:creator>Norton</dc:creator>
  <cp:lastModifiedBy>Lanza, Philip</cp:lastModifiedBy>
  <cp:revision>450</cp:revision>
  <dcterms:created xsi:type="dcterms:W3CDTF">2015-10-15T14:46:28Z</dcterms:created>
  <dcterms:modified xsi:type="dcterms:W3CDTF">2019-02-07T19:56:40Z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263507736</vt:i4>
  </property>
  <property fmtid="{D5CDD505-2E9C-101B-9397-08002B2CF9AE}" pid="3" name="_NewReviewCycle">
    <vt:lpwstr/>
  </property>
</Properties>
</file>