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4"/>
  </p:notesMasterIdLst>
  <p:handoutMasterIdLst>
    <p:handoutMasterId r:id="rId35"/>
  </p:handoutMasterIdLst>
  <p:sldIdLst>
    <p:sldId id="295" r:id="rId2"/>
    <p:sldId id="297" r:id="rId3"/>
    <p:sldId id="389" r:id="rId4"/>
    <p:sldId id="390" r:id="rId5"/>
    <p:sldId id="388" r:id="rId6"/>
    <p:sldId id="391" r:id="rId7"/>
    <p:sldId id="392" r:id="rId8"/>
    <p:sldId id="393" r:id="rId9"/>
    <p:sldId id="394" r:id="rId10"/>
    <p:sldId id="419" r:id="rId11"/>
    <p:sldId id="420" r:id="rId12"/>
    <p:sldId id="397" r:id="rId13"/>
    <p:sldId id="398" r:id="rId14"/>
    <p:sldId id="399" r:id="rId15"/>
    <p:sldId id="400" r:id="rId16"/>
    <p:sldId id="401" r:id="rId17"/>
    <p:sldId id="402" r:id="rId18"/>
    <p:sldId id="403" r:id="rId19"/>
    <p:sldId id="404" r:id="rId20"/>
    <p:sldId id="405" r:id="rId21"/>
    <p:sldId id="406" r:id="rId22"/>
    <p:sldId id="407" r:id="rId23"/>
    <p:sldId id="408" r:id="rId24"/>
    <p:sldId id="421" r:id="rId25"/>
    <p:sldId id="410" r:id="rId26"/>
    <p:sldId id="411" r:id="rId27"/>
    <p:sldId id="412" r:id="rId28"/>
    <p:sldId id="422" r:id="rId29"/>
    <p:sldId id="423" r:id="rId30"/>
    <p:sldId id="424" r:id="rId31"/>
    <p:sldId id="416" r:id="rId32"/>
    <p:sldId id="417" r:id="rId33"/>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27" autoAdjust="0"/>
    <p:restoredTop sz="93314" autoAdjust="0"/>
  </p:normalViewPr>
  <p:slideViewPr>
    <p:cSldViewPr>
      <p:cViewPr varScale="1">
        <p:scale>
          <a:sx n="59" d="100"/>
          <a:sy n="59" d="100"/>
        </p:scale>
        <p:origin x="1168" y="56"/>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58705780-AF3F-4A74-8D64-3EA59D71305F}"/>
    <pc:docChg chg="custSel addSld delSld modSld">
      <pc:chgData name="Lanza, Philip" userId="8b140b07-5c4b-4f38-b244-971bee86ad89" providerId="ADAL" clId="{58705780-AF3F-4A74-8D64-3EA59D71305F}" dt="2019-02-07T19:08:29.540" v="32" actId="2696"/>
      <pc:docMkLst>
        <pc:docMk/>
      </pc:docMkLst>
      <pc:sldChg chg="modSp">
        <pc:chgData name="Lanza, Philip" userId="8b140b07-5c4b-4f38-b244-971bee86ad89" providerId="ADAL" clId="{58705780-AF3F-4A74-8D64-3EA59D71305F}" dt="2019-02-07T19:05:17.153" v="0" actId="255"/>
        <pc:sldMkLst>
          <pc:docMk/>
          <pc:sldMk cId="2655796651" sldId="388"/>
        </pc:sldMkLst>
        <pc:spChg chg="mod">
          <ac:chgData name="Lanza, Philip" userId="8b140b07-5c4b-4f38-b244-971bee86ad89" providerId="ADAL" clId="{58705780-AF3F-4A74-8D64-3EA59D71305F}" dt="2019-02-07T19:05:17.153" v="0" actId="255"/>
          <ac:spMkLst>
            <pc:docMk/>
            <pc:sldMk cId="2655796651" sldId="388"/>
            <ac:spMk id="2" creationId="{00000000-0000-0000-0000-000000000000}"/>
          </ac:spMkLst>
        </pc:spChg>
      </pc:sldChg>
      <pc:sldChg chg="modSp">
        <pc:chgData name="Lanza, Philip" userId="8b140b07-5c4b-4f38-b244-971bee86ad89" providerId="ADAL" clId="{58705780-AF3F-4A74-8D64-3EA59D71305F}" dt="2019-02-07T19:05:44.689" v="9" actId="27636"/>
        <pc:sldMkLst>
          <pc:docMk/>
          <pc:sldMk cId="1152191507" sldId="389"/>
        </pc:sldMkLst>
        <pc:spChg chg="mod">
          <ac:chgData name="Lanza, Philip" userId="8b140b07-5c4b-4f38-b244-971bee86ad89" providerId="ADAL" clId="{58705780-AF3F-4A74-8D64-3EA59D71305F}" dt="2019-02-07T19:05:44.689" v="9" actId="27636"/>
          <ac:spMkLst>
            <pc:docMk/>
            <pc:sldMk cId="1152191507" sldId="389"/>
            <ac:spMk id="3" creationId="{00000000-0000-0000-0000-000000000000}"/>
          </ac:spMkLst>
        </pc:spChg>
      </pc:sldChg>
      <pc:sldChg chg="modSp">
        <pc:chgData name="Lanza, Philip" userId="8b140b07-5c4b-4f38-b244-971bee86ad89" providerId="ADAL" clId="{58705780-AF3F-4A74-8D64-3EA59D71305F}" dt="2019-02-07T19:05:26.076" v="1" actId="255"/>
        <pc:sldMkLst>
          <pc:docMk/>
          <pc:sldMk cId="128951799" sldId="394"/>
        </pc:sldMkLst>
        <pc:spChg chg="mod">
          <ac:chgData name="Lanza, Philip" userId="8b140b07-5c4b-4f38-b244-971bee86ad89" providerId="ADAL" clId="{58705780-AF3F-4A74-8D64-3EA59D71305F}" dt="2019-02-07T19:05:26.076" v="1" actId="255"/>
          <ac:spMkLst>
            <pc:docMk/>
            <pc:sldMk cId="128951799" sldId="394"/>
            <ac:spMk id="2" creationId="{00000000-0000-0000-0000-000000000000}"/>
          </ac:spMkLst>
        </pc:spChg>
      </pc:sldChg>
      <pc:sldChg chg="del">
        <pc:chgData name="Lanza, Philip" userId="8b140b07-5c4b-4f38-b244-971bee86ad89" providerId="ADAL" clId="{58705780-AF3F-4A74-8D64-3EA59D71305F}" dt="2019-02-07T19:05:47.707" v="10" actId="2696"/>
        <pc:sldMkLst>
          <pc:docMk/>
          <pc:sldMk cId="2751246373" sldId="395"/>
        </pc:sldMkLst>
      </pc:sldChg>
      <pc:sldChg chg="del">
        <pc:chgData name="Lanza, Philip" userId="8b140b07-5c4b-4f38-b244-971bee86ad89" providerId="ADAL" clId="{58705780-AF3F-4A74-8D64-3EA59D71305F}" dt="2019-02-07T19:06:00.645" v="12" actId="2696"/>
        <pc:sldMkLst>
          <pc:docMk/>
          <pc:sldMk cId="2142579216" sldId="396"/>
        </pc:sldMkLst>
      </pc:sldChg>
      <pc:sldChg chg="modSp">
        <pc:chgData name="Lanza, Philip" userId="8b140b07-5c4b-4f38-b244-971bee86ad89" providerId="ADAL" clId="{58705780-AF3F-4A74-8D64-3EA59D71305F}" dt="2019-02-07T19:06:20.936" v="15" actId="14100"/>
        <pc:sldMkLst>
          <pc:docMk/>
          <pc:sldMk cId="1046214335" sldId="400"/>
        </pc:sldMkLst>
        <pc:spChg chg="mod">
          <ac:chgData name="Lanza, Philip" userId="8b140b07-5c4b-4f38-b244-971bee86ad89" providerId="ADAL" clId="{58705780-AF3F-4A74-8D64-3EA59D71305F}" dt="2019-02-07T19:06:11.044" v="13" actId="255"/>
          <ac:spMkLst>
            <pc:docMk/>
            <pc:sldMk cId="1046214335" sldId="400"/>
            <ac:spMk id="2" creationId="{00000000-0000-0000-0000-000000000000}"/>
          </ac:spMkLst>
        </pc:spChg>
        <pc:picChg chg="mod">
          <ac:chgData name="Lanza, Philip" userId="8b140b07-5c4b-4f38-b244-971bee86ad89" providerId="ADAL" clId="{58705780-AF3F-4A74-8D64-3EA59D71305F}" dt="2019-02-07T19:06:20.936" v="15" actId="14100"/>
          <ac:picMkLst>
            <pc:docMk/>
            <pc:sldMk cId="1046214335" sldId="400"/>
            <ac:picMk id="5122" creationId="{00000000-0000-0000-0000-000000000000}"/>
          </ac:picMkLst>
        </pc:picChg>
      </pc:sldChg>
      <pc:sldChg chg="add">
        <pc:chgData name="Lanza, Philip" userId="8b140b07-5c4b-4f38-b244-971bee86ad89" providerId="ADAL" clId="{58705780-AF3F-4A74-8D64-3EA59D71305F}" dt="2019-02-07T19:06:34.858" v="16"/>
        <pc:sldMkLst>
          <pc:docMk/>
          <pc:sldMk cId="1221961923" sldId="401"/>
        </pc:sldMkLst>
      </pc:sldChg>
      <pc:sldChg chg="modSp">
        <pc:chgData name="Lanza, Philip" userId="8b140b07-5c4b-4f38-b244-971bee86ad89" providerId="ADAL" clId="{58705780-AF3F-4A74-8D64-3EA59D71305F}" dt="2019-02-07T19:06:48.301" v="18" actId="255"/>
        <pc:sldMkLst>
          <pc:docMk/>
          <pc:sldMk cId="3181040380" sldId="402"/>
        </pc:sldMkLst>
        <pc:spChg chg="mod">
          <ac:chgData name="Lanza, Philip" userId="8b140b07-5c4b-4f38-b244-971bee86ad89" providerId="ADAL" clId="{58705780-AF3F-4A74-8D64-3EA59D71305F}" dt="2019-02-07T19:06:48.301" v="18" actId="255"/>
          <ac:spMkLst>
            <pc:docMk/>
            <pc:sldMk cId="3181040380" sldId="402"/>
            <ac:spMk id="2" creationId="{00000000-0000-0000-0000-000000000000}"/>
          </ac:spMkLst>
        </pc:spChg>
      </pc:sldChg>
      <pc:sldChg chg="modSp">
        <pc:chgData name="Lanza, Philip" userId="8b140b07-5c4b-4f38-b244-971bee86ad89" providerId="ADAL" clId="{58705780-AF3F-4A74-8D64-3EA59D71305F}" dt="2019-02-07T19:06:54.805" v="19" actId="255"/>
        <pc:sldMkLst>
          <pc:docMk/>
          <pc:sldMk cId="4136314084" sldId="403"/>
        </pc:sldMkLst>
        <pc:spChg chg="mod">
          <ac:chgData name="Lanza, Philip" userId="8b140b07-5c4b-4f38-b244-971bee86ad89" providerId="ADAL" clId="{58705780-AF3F-4A74-8D64-3EA59D71305F}" dt="2019-02-07T19:06:54.805" v="19" actId="255"/>
          <ac:spMkLst>
            <pc:docMk/>
            <pc:sldMk cId="4136314084" sldId="403"/>
            <ac:spMk id="2" creationId="{00000000-0000-0000-0000-000000000000}"/>
          </ac:spMkLst>
        </pc:spChg>
      </pc:sldChg>
      <pc:sldChg chg="modSp">
        <pc:chgData name="Lanza, Philip" userId="8b140b07-5c4b-4f38-b244-971bee86ad89" providerId="ADAL" clId="{58705780-AF3F-4A74-8D64-3EA59D71305F}" dt="2019-02-07T19:07:02.128" v="20" actId="255"/>
        <pc:sldMkLst>
          <pc:docMk/>
          <pc:sldMk cId="3998923340" sldId="404"/>
        </pc:sldMkLst>
        <pc:spChg chg="mod">
          <ac:chgData name="Lanza, Philip" userId="8b140b07-5c4b-4f38-b244-971bee86ad89" providerId="ADAL" clId="{58705780-AF3F-4A74-8D64-3EA59D71305F}" dt="2019-02-07T19:07:02.128" v="20" actId="255"/>
          <ac:spMkLst>
            <pc:docMk/>
            <pc:sldMk cId="3998923340" sldId="404"/>
            <ac:spMk id="2" creationId="{00000000-0000-0000-0000-000000000000}"/>
          </ac:spMkLst>
        </pc:spChg>
      </pc:sldChg>
      <pc:sldChg chg="modSp">
        <pc:chgData name="Lanza, Philip" userId="8b140b07-5c4b-4f38-b244-971bee86ad89" providerId="ADAL" clId="{58705780-AF3F-4A74-8D64-3EA59D71305F}" dt="2019-02-07T19:05:44.611" v="3" actId="27636"/>
        <pc:sldMkLst>
          <pc:docMk/>
          <pc:sldMk cId="3672996662" sldId="405"/>
        </pc:sldMkLst>
        <pc:spChg chg="mod">
          <ac:chgData name="Lanza, Philip" userId="8b140b07-5c4b-4f38-b244-971bee86ad89" providerId="ADAL" clId="{58705780-AF3F-4A74-8D64-3EA59D71305F}" dt="2019-02-07T19:05:44.611" v="3" actId="27636"/>
          <ac:spMkLst>
            <pc:docMk/>
            <pc:sldMk cId="3672996662" sldId="405"/>
            <ac:spMk id="3" creationId="{00000000-0000-0000-0000-000000000000}"/>
          </ac:spMkLst>
        </pc:spChg>
      </pc:sldChg>
      <pc:sldChg chg="modSp">
        <pc:chgData name="Lanza, Philip" userId="8b140b07-5c4b-4f38-b244-971bee86ad89" providerId="ADAL" clId="{58705780-AF3F-4A74-8D64-3EA59D71305F}" dt="2019-02-07T19:07:15.936" v="22" actId="14100"/>
        <pc:sldMkLst>
          <pc:docMk/>
          <pc:sldMk cId="2973747633" sldId="408"/>
        </pc:sldMkLst>
        <pc:spChg chg="mod">
          <ac:chgData name="Lanza, Philip" userId="8b140b07-5c4b-4f38-b244-971bee86ad89" providerId="ADAL" clId="{58705780-AF3F-4A74-8D64-3EA59D71305F}" dt="2019-02-07T19:07:12.029" v="21" actId="255"/>
          <ac:spMkLst>
            <pc:docMk/>
            <pc:sldMk cId="2973747633" sldId="408"/>
            <ac:spMk id="2" creationId="{00000000-0000-0000-0000-000000000000}"/>
          </ac:spMkLst>
        </pc:spChg>
        <pc:picChg chg="mod">
          <ac:chgData name="Lanza, Philip" userId="8b140b07-5c4b-4f38-b244-971bee86ad89" providerId="ADAL" clId="{58705780-AF3F-4A74-8D64-3EA59D71305F}" dt="2019-02-07T19:07:15.936" v="22" actId="14100"/>
          <ac:picMkLst>
            <pc:docMk/>
            <pc:sldMk cId="2973747633" sldId="408"/>
            <ac:picMk id="10243" creationId="{00000000-0000-0000-0000-000000000000}"/>
          </ac:picMkLst>
        </pc:picChg>
      </pc:sldChg>
      <pc:sldChg chg="del">
        <pc:chgData name="Lanza, Philip" userId="8b140b07-5c4b-4f38-b244-971bee86ad89" providerId="ADAL" clId="{58705780-AF3F-4A74-8D64-3EA59D71305F}" dt="2019-02-07T19:07:32.021" v="24" actId="2696"/>
        <pc:sldMkLst>
          <pc:docMk/>
          <pc:sldMk cId="2735206634" sldId="409"/>
        </pc:sldMkLst>
      </pc:sldChg>
      <pc:sldChg chg="modSp">
        <pc:chgData name="Lanza, Philip" userId="8b140b07-5c4b-4f38-b244-971bee86ad89" providerId="ADAL" clId="{58705780-AF3F-4A74-8D64-3EA59D71305F}" dt="2019-02-07T19:07:43.306" v="26" actId="14100"/>
        <pc:sldMkLst>
          <pc:docMk/>
          <pc:sldMk cId="924166330" sldId="410"/>
        </pc:sldMkLst>
        <pc:spChg chg="mod">
          <ac:chgData name="Lanza, Philip" userId="8b140b07-5c4b-4f38-b244-971bee86ad89" providerId="ADAL" clId="{58705780-AF3F-4A74-8D64-3EA59D71305F}" dt="2019-02-07T19:07:43.306" v="26" actId="14100"/>
          <ac:spMkLst>
            <pc:docMk/>
            <pc:sldMk cId="924166330" sldId="410"/>
            <ac:spMk id="2" creationId="{00000000-0000-0000-0000-000000000000}"/>
          </ac:spMkLst>
        </pc:spChg>
      </pc:sldChg>
      <pc:sldChg chg="modSp">
        <pc:chgData name="Lanza, Philip" userId="8b140b07-5c4b-4f38-b244-971bee86ad89" providerId="ADAL" clId="{58705780-AF3F-4A74-8D64-3EA59D71305F}" dt="2019-02-07T19:05:44.643" v="5" actId="27636"/>
        <pc:sldMkLst>
          <pc:docMk/>
          <pc:sldMk cId="2229388527" sldId="411"/>
        </pc:sldMkLst>
        <pc:spChg chg="mod">
          <ac:chgData name="Lanza, Philip" userId="8b140b07-5c4b-4f38-b244-971bee86ad89" providerId="ADAL" clId="{58705780-AF3F-4A74-8D64-3EA59D71305F}" dt="2019-02-07T19:05:44.643" v="5" actId="27636"/>
          <ac:spMkLst>
            <pc:docMk/>
            <pc:sldMk cId="2229388527" sldId="411"/>
            <ac:spMk id="2" creationId="{00000000-0000-0000-0000-000000000000}"/>
          </ac:spMkLst>
        </pc:spChg>
        <pc:spChg chg="mod">
          <ac:chgData name="Lanza, Philip" userId="8b140b07-5c4b-4f38-b244-971bee86ad89" providerId="ADAL" clId="{58705780-AF3F-4A74-8D64-3EA59D71305F}" dt="2019-02-07T19:05:44.627" v="4" actId="27636"/>
          <ac:spMkLst>
            <pc:docMk/>
            <pc:sldMk cId="2229388527" sldId="411"/>
            <ac:spMk id="3" creationId="{00000000-0000-0000-0000-000000000000}"/>
          </ac:spMkLst>
        </pc:spChg>
      </pc:sldChg>
      <pc:sldChg chg="modSp">
        <pc:chgData name="Lanza, Philip" userId="8b140b07-5c4b-4f38-b244-971bee86ad89" providerId="ADAL" clId="{58705780-AF3F-4A74-8D64-3EA59D71305F}" dt="2019-02-07T19:05:44.658" v="7" actId="27636"/>
        <pc:sldMkLst>
          <pc:docMk/>
          <pc:sldMk cId="4036622084" sldId="412"/>
        </pc:sldMkLst>
        <pc:spChg chg="mod">
          <ac:chgData name="Lanza, Philip" userId="8b140b07-5c4b-4f38-b244-971bee86ad89" providerId="ADAL" clId="{58705780-AF3F-4A74-8D64-3EA59D71305F}" dt="2019-02-07T19:05:44.643" v="6" actId="27636"/>
          <ac:spMkLst>
            <pc:docMk/>
            <pc:sldMk cId="4036622084" sldId="412"/>
            <ac:spMk id="2" creationId="{00000000-0000-0000-0000-000000000000}"/>
          </ac:spMkLst>
        </pc:spChg>
        <pc:spChg chg="mod">
          <ac:chgData name="Lanza, Philip" userId="8b140b07-5c4b-4f38-b244-971bee86ad89" providerId="ADAL" clId="{58705780-AF3F-4A74-8D64-3EA59D71305F}" dt="2019-02-07T19:05:44.658" v="7" actId="27636"/>
          <ac:spMkLst>
            <pc:docMk/>
            <pc:sldMk cId="4036622084" sldId="412"/>
            <ac:spMk id="3" creationId="{00000000-0000-0000-0000-000000000000}"/>
          </ac:spMkLst>
        </pc:spChg>
      </pc:sldChg>
      <pc:sldChg chg="del">
        <pc:chgData name="Lanza, Philip" userId="8b140b07-5c4b-4f38-b244-971bee86ad89" providerId="ADAL" clId="{58705780-AF3F-4A74-8D64-3EA59D71305F}" dt="2019-02-07T19:08:01.502" v="28" actId="2696"/>
        <pc:sldMkLst>
          <pc:docMk/>
          <pc:sldMk cId="78972855" sldId="413"/>
        </pc:sldMkLst>
      </pc:sldChg>
      <pc:sldChg chg="del">
        <pc:chgData name="Lanza, Philip" userId="8b140b07-5c4b-4f38-b244-971bee86ad89" providerId="ADAL" clId="{58705780-AF3F-4A74-8D64-3EA59D71305F}" dt="2019-02-07T19:08:12.613" v="30" actId="2696"/>
        <pc:sldMkLst>
          <pc:docMk/>
          <pc:sldMk cId="1388612061" sldId="414"/>
        </pc:sldMkLst>
      </pc:sldChg>
      <pc:sldChg chg="del">
        <pc:chgData name="Lanza, Philip" userId="8b140b07-5c4b-4f38-b244-971bee86ad89" providerId="ADAL" clId="{58705780-AF3F-4A74-8D64-3EA59D71305F}" dt="2019-02-07T19:08:29.540" v="32" actId="2696"/>
        <pc:sldMkLst>
          <pc:docMk/>
          <pc:sldMk cId="1219717733" sldId="415"/>
        </pc:sldMkLst>
      </pc:sldChg>
      <pc:sldChg chg="modSp">
        <pc:chgData name="Lanza, Philip" userId="8b140b07-5c4b-4f38-b244-971bee86ad89" providerId="ADAL" clId="{58705780-AF3F-4A74-8D64-3EA59D71305F}" dt="2019-02-07T19:05:44.674" v="8" actId="27636"/>
        <pc:sldMkLst>
          <pc:docMk/>
          <pc:sldMk cId="3862147187" sldId="416"/>
        </pc:sldMkLst>
        <pc:spChg chg="mod">
          <ac:chgData name="Lanza, Philip" userId="8b140b07-5c4b-4f38-b244-971bee86ad89" providerId="ADAL" clId="{58705780-AF3F-4A74-8D64-3EA59D71305F}" dt="2019-02-07T19:05:44.674" v="8" actId="27636"/>
          <ac:spMkLst>
            <pc:docMk/>
            <pc:sldMk cId="3862147187" sldId="416"/>
            <ac:spMk id="3" creationId="{00000000-0000-0000-0000-000000000000}"/>
          </ac:spMkLst>
        </pc:spChg>
      </pc:sldChg>
      <pc:sldChg chg="del">
        <pc:chgData name="Lanza, Philip" userId="8b140b07-5c4b-4f38-b244-971bee86ad89" providerId="ADAL" clId="{58705780-AF3F-4A74-8D64-3EA59D71305F}" dt="2019-02-07T19:06:40.407" v="17" actId="2696"/>
        <pc:sldMkLst>
          <pc:docMk/>
          <pc:sldMk cId="212906586" sldId="418"/>
        </pc:sldMkLst>
      </pc:sldChg>
      <pc:sldChg chg="add">
        <pc:chgData name="Lanza, Philip" userId="8b140b07-5c4b-4f38-b244-971bee86ad89" providerId="ADAL" clId="{58705780-AF3F-4A74-8D64-3EA59D71305F}" dt="2019-02-07T19:05:44.549" v="2"/>
        <pc:sldMkLst>
          <pc:docMk/>
          <pc:sldMk cId="735618324" sldId="419"/>
        </pc:sldMkLst>
      </pc:sldChg>
      <pc:sldChg chg="add">
        <pc:chgData name="Lanza, Philip" userId="8b140b07-5c4b-4f38-b244-971bee86ad89" providerId="ADAL" clId="{58705780-AF3F-4A74-8D64-3EA59D71305F}" dt="2019-02-07T19:05:58.008" v="11"/>
        <pc:sldMkLst>
          <pc:docMk/>
          <pc:sldMk cId="3517331560" sldId="420"/>
        </pc:sldMkLst>
      </pc:sldChg>
      <pc:sldChg chg="add">
        <pc:chgData name="Lanza, Philip" userId="8b140b07-5c4b-4f38-b244-971bee86ad89" providerId="ADAL" clId="{58705780-AF3F-4A74-8D64-3EA59D71305F}" dt="2019-02-07T19:07:28.051" v="23"/>
        <pc:sldMkLst>
          <pc:docMk/>
          <pc:sldMk cId="1735078486" sldId="421"/>
        </pc:sldMkLst>
      </pc:sldChg>
      <pc:sldChg chg="add">
        <pc:chgData name="Lanza, Philip" userId="8b140b07-5c4b-4f38-b244-971bee86ad89" providerId="ADAL" clId="{58705780-AF3F-4A74-8D64-3EA59D71305F}" dt="2019-02-07T19:07:58.566" v="27"/>
        <pc:sldMkLst>
          <pc:docMk/>
          <pc:sldMk cId="1687151046" sldId="422"/>
        </pc:sldMkLst>
      </pc:sldChg>
      <pc:sldChg chg="add">
        <pc:chgData name="Lanza, Philip" userId="8b140b07-5c4b-4f38-b244-971bee86ad89" providerId="ADAL" clId="{58705780-AF3F-4A74-8D64-3EA59D71305F}" dt="2019-02-07T19:08:10.003" v="29"/>
        <pc:sldMkLst>
          <pc:docMk/>
          <pc:sldMk cId="1685519683" sldId="423"/>
        </pc:sldMkLst>
      </pc:sldChg>
      <pc:sldChg chg="add">
        <pc:chgData name="Lanza, Philip" userId="8b140b07-5c4b-4f38-b244-971bee86ad89" providerId="ADAL" clId="{58705780-AF3F-4A74-8D64-3EA59D71305F}" dt="2019-02-07T19:08:26.571" v="31"/>
        <pc:sldMkLst>
          <pc:docMk/>
          <pc:sldMk cId="4079690565" sldId="42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15</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State Building and the Search for Order in the Seventeenth Century</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15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dirty="0"/>
              <a:t>15-1 Social Crises, War, and Rebellions</a:t>
            </a:r>
          </a:p>
          <a:p>
            <a:pPr marL="0" indent="0">
              <a:spcBef>
                <a:spcPts val="1200"/>
              </a:spcBef>
              <a:spcAft>
                <a:spcPts val="600"/>
              </a:spcAft>
              <a:buNone/>
            </a:pPr>
            <a:r>
              <a:rPr lang="en-US" dirty="0"/>
              <a:t>15-2 The Practice of Absolutism: Western Europe</a:t>
            </a:r>
          </a:p>
          <a:p>
            <a:pPr marL="0" indent="0">
              <a:spcBef>
                <a:spcPts val="1200"/>
              </a:spcBef>
              <a:spcAft>
                <a:spcPts val="600"/>
              </a:spcAft>
              <a:buNone/>
            </a:pPr>
            <a:r>
              <a:rPr lang="en-US" dirty="0"/>
              <a:t>15-3 Absolutism in Central and Eastern Europe</a:t>
            </a:r>
          </a:p>
          <a:p>
            <a:pPr marL="0" indent="0">
              <a:spcBef>
                <a:spcPts val="1200"/>
              </a:spcBef>
              <a:spcAft>
                <a:spcPts val="600"/>
              </a:spcAft>
              <a:buNone/>
            </a:pPr>
            <a:r>
              <a:rPr lang="en-US" dirty="0"/>
              <a:t>15-4 Limited Monarchy: The Dutch Republic and England</a:t>
            </a:r>
          </a:p>
          <a:p>
            <a:pPr marL="0" indent="0">
              <a:spcBef>
                <a:spcPts val="1200"/>
              </a:spcBef>
              <a:spcAft>
                <a:spcPts val="600"/>
              </a:spcAft>
              <a:buNone/>
            </a:pPr>
            <a:r>
              <a:rPr lang="en-US" dirty="0"/>
              <a:t>15-5 The Flourishing of European Culture</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15-1 Social Crises, War, and Rebellions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economic, social, and political crises did Europe experience in the first half of the seventeenth century? </a:t>
            </a:r>
          </a:p>
          <a:p>
            <a:r>
              <a:rPr lang="en-US" altLang="en-US" dirty="0"/>
              <a:t>Worsening economic conditions and population challenges</a:t>
            </a:r>
          </a:p>
          <a:p>
            <a:r>
              <a:rPr lang="en-US" altLang="en-US" dirty="0"/>
              <a:t>The witchcraft craze</a:t>
            </a:r>
          </a:p>
          <a:p>
            <a:pPr lvl="1"/>
            <a:r>
              <a:rPr lang="en-US" altLang="en-US" dirty="0"/>
              <a:t>The spread of witchcraft</a:t>
            </a:r>
          </a:p>
          <a:p>
            <a:pPr lvl="2"/>
            <a:r>
              <a:rPr lang="en-US" dirty="0"/>
              <a:t>Increased trials and executions</a:t>
            </a:r>
          </a:p>
          <a:p>
            <a:pPr lvl="2"/>
            <a:r>
              <a:rPr lang="en-US" dirty="0"/>
              <a:t>Religious tensions and uncertainties</a:t>
            </a:r>
          </a:p>
          <a:p>
            <a:pPr lvl="2"/>
            <a:r>
              <a:rPr lang="en-US" dirty="0"/>
              <a:t>Social conditions and the susceptibility of women to accusations</a:t>
            </a:r>
          </a:p>
          <a:p>
            <a:pPr lvl="1"/>
            <a:r>
              <a:rPr lang="en-US" dirty="0"/>
              <a:t>Decline</a:t>
            </a:r>
          </a:p>
        </p:txBody>
      </p:sp>
    </p:spTree>
    <p:extLst>
      <p:ext uri="{BB962C8B-B14F-4D97-AF65-F5344CB8AC3E}">
        <p14:creationId xmlns:p14="http://schemas.microsoft.com/office/powerpoint/2010/main" val="115219150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15-1 Social Crises, War, and Rebellions (2 of 2)</a:t>
            </a:r>
          </a:p>
        </p:txBody>
      </p:sp>
      <p:sp>
        <p:nvSpPr>
          <p:cNvPr id="3" name="Content Placeholder 2"/>
          <p:cNvSpPr>
            <a:spLocks noGrp="1"/>
          </p:cNvSpPr>
          <p:nvPr>
            <p:ph idx="1"/>
          </p:nvPr>
        </p:nvSpPr>
        <p:spPr/>
        <p:txBody>
          <a:bodyPr>
            <a:normAutofit/>
          </a:bodyPr>
          <a:lstStyle/>
          <a:p>
            <a:r>
              <a:rPr lang="en-US" altLang="en-US" dirty="0"/>
              <a:t>The Thirty Years’ War</a:t>
            </a:r>
          </a:p>
          <a:p>
            <a:pPr lvl="1"/>
            <a:r>
              <a:rPr lang="en-US" dirty="0"/>
              <a:t>Outbreak: militant Catholicism versus militant Calvinism</a:t>
            </a:r>
          </a:p>
          <a:p>
            <a:pPr lvl="1"/>
            <a:r>
              <a:rPr lang="en-US" dirty="0"/>
              <a:t>Wider conflict determined by political motivations </a:t>
            </a:r>
          </a:p>
          <a:p>
            <a:pPr lvl="2"/>
            <a:r>
              <a:rPr lang="en-US" altLang="en-US" dirty="0"/>
              <a:t>Struggle for European leadership</a:t>
            </a:r>
          </a:p>
          <a:p>
            <a:pPr lvl="1"/>
            <a:r>
              <a:rPr lang="en-US" altLang="en-US" dirty="0"/>
              <a:t>The Peace of Westphalia</a:t>
            </a:r>
          </a:p>
          <a:p>
            <a:r>
              <a:rPr lang="en-US" altLang="en-US" dirty="0"/>
              <a:t>Rebellions</a:t>
            </a:r>
          </a:p>
          <a:p>
            <a:pPr lvl="1"/>
            <a:r>
              <a:rPr lang="en-US" dirty="0"/>
              <a:t>Causes: discontent of nobles and commoners</a:t>
            </a:r>
          </a:p>
          <a:p>
            <a:pPr lvl="2"/>
            <a:r>
              <a:rPr lang="en-US" dirty="0"/>
              <a:t>1590</a:t>
            </a:r>
            <a:r>
              <a:rPr lang="en-US" dirty="0">
                <a:latin typeface="Calibri" panose="020F0502020204030204" pitchFamily="34" charset="0"/>
                <a:cs typeface="Calibri" panose="020F0502020204030204" pitchFamily="34" charset="0"/>
              </a:rPr>
              <a:t>–</a:t>
            </a:r>
            <a:r>
              <a:rPr lang="en-US" dirty="0"/>
              <a:t>1640: revolts in c</a:t>
            </a:r>
            <a:r>
              <a:rPr lang="en-US" altLang="en-US" dirty="0"/>
              <a:t>entral and s</a:t>
            </a:r>
            <a:r>
              <a:rPr lang="en-US" dirty="0"/>
              <a:t>outhern France, Austria, Hungary, </a:t>
            </a:r>
            <a:r>
              <a:rPr lang="en-US" altLang="en-US" dirty="0"/>
              <a:t>Portugal, and Catalonia</a:t>
            </a:r>
          </a:p>
          <a:p>
            <a:pPr lvl="2"/>
            <a:r>
              <a:rPr lang="en-US" altLang="en-US" dirty="0"/>
              <a:t>1641, 1645, and 1648: urban uprisings in Russia</a:t>
            </a:r>
          </a:p>
          <a:p>
            <a:pPr lvl="2"/>
            <a:r>
              <a:rPr lang="en-US" altLang="en-US" dirty="0"/>
              <a:t>More disturbances in Scandinavia, the United Provinces, and England</a:t>
            </a:r>
          </a:p>
        </p:txBody>
      </p:sp>
    </p:spTree>
    <p:extLst>
      <p:ext uri="{BB962C8B-B14F-4D97-AF65-F5344CB8AC3E}">
        <p14:creationId xmlns:p14="http://schemas.microsoft.com/office/powerpoint/2010/main" val="38707985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15.1 The Thirty Years’ War</a:t>
            </a:r>
          </a:p>
        </p:txBody>
      </p:sp>
      <p:pic>
        <p:nvPicPr>
          <p:cNvPr id="4" name="Picture 2" descr="Map of Western Europe at the time of the Thirty Years' War shows territories of the following kingdoms and Empires. Kingdom of Denmark and Norway-Norway and Denmark; Brandenburg-northern coast of Germany and Poland; Kingdom of Sweden - Sweden  Finland  Estonia  and Livonia; Habsburg (Austrian) – regions of Austria  Hungary  and Silesia; Habsburg (Spanish) – Netherlands  Spain  southern Italy  Sardinia  and Sicily; Holy Roman Empire boundary in 1648-extends from Netherlands  includes Habsburg (Austrian)  and Brandenburg; Republic of Venice-includes the northern and eastern coast of Adriatic sea; and Battle site-Lützen 1632  Rocroi 1643  and Nördlingen 1634 in Roman Empi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57116" y="870857"/>
            <a:ext cx="6629769" cy="5116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15-2 The Practice of Absolutism: Western Europe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was absolutism in theory, and how did its actual practice in France reflect or differ from the theory? </a:t>
            </a:r>
          </a:p>
          <a:p>
            <a:r>
              <a:rPr lang="en-US" dirty="0"/>
              <a:t>France: Foundations of Absolutism</a:t>
            </a:r>
          </a:p>
          <a:p>
            <a:pPr lvl="1"/>
            <a:r>
              <a:rPr lang="en-US" dirty="0"/>
              <a:t>Cardinal Richelieu’s policies </a:t>
            </a:r>
          </a:p>
          <a:p>
            <a:pPr lvl="2"/>
            <a:r>
              <a:rPr lang="en-US" dirty="0"/>
              <a:t>Strengthening the power of monarchy during the reign of Louis XIII</a:t>
            </a:r>
          </a:p>
          <a:p>
            <a:pPr lvl="1"/>
            <a:r>
              <a:rPr lang="en-US" dirty="0"/>
              <a:t>Cardinal Mazarin</a:t>
            </a:r>
          </a:p>
          <a:p>
            <a:pPr lvl="2"/>
            <a:r>
              <a:rPr lang="en-US" altLang="en-US" dirty="0"/>
              <a:t>The </a:t>
            </a:r>
            <a:r>
              <a:rPr lang="en-US" altLang="en-US" dirty="0" err="1"/>
              <a:t>Fronde</a:t>
            </a:r>
            <a:r>
              <a:rPr lang="en-US" altLang="en-US" dirty="0"/>
              <a:t>: revolt to curb centralized administrative power</a:t>
            </a:r>
          </a:p>
        </p:txBody>
      </p:sp>
    </p:spTree>
    <p:extLst>
      <p:ext uri="{BB962C8B-B14F-4D97-AF65-F5344CB8AC3E}">
        <p14:creationId xmlns:p14="http://schemas.microsoft.com/office/powerpoint/2010/main" val="242403285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15-2 The Practice of Absolutism: Western Europe (2 of 3)</a:t>
            </a:r>
          </a:p>
        </p:txBody>
      </p:sp>
      <p:sp>
        <p:nvSpPr>
          <p:cNvPr id="3" name="Content Placeholder 2"/>
          <p:cNvSpPr>
            <a:spLocks noGrp="1"/>
          </p:cNvSpPr>
          <p:nvPr>
            <p:ph idx="1"/>
          </p:nvPr>
        </p:nvSpPr>
        <p:spPr/>
        <p:txBody>
          <a:bodyPr>
            <a:normAutofit/>
          </a:bodyPr>
          <a:lstStyle/>
          <a:p>
            <a:r>
              <a:rPr lang="en-US" dirty="0"/>
              <a:t>The Reign of Louis XIV (1643</a:t>
            </a:r>
            <a:r>
              <a:rPr lang="en-US" dirty="0">
                <a:latin typeface="Calibri" panose="020F0502020204030204" pitchFamily="34" charset="0"/>
                <a:cs typeface="Calibri" panose="020F0502020204030204" pitchFamily="34" charset="0"/>
              </a:rPr>
              <a:t>–</a:t>
            </a:r>
            <a:r>
              <a:rPr lang="en-US" dirty="0"/>
              <a:t>1715)</a:t>
            </a:r>
          </a:p>
          <a:p>
            <a:pPr lvl="1"/>
            <a:r>
              <a:rPr lang="en-US" altLang="en-US" dirty="0"/>
              <a:t>The myth and reality of the Sun King</a:t>
            </a:r>
          </a:p>
          <a:p>
            <a:pPr lvl="2"/>
            <a:r>
              <a:rPr lang="en-US" altLang="en-US" dirty="0"/>
              <a:t>Grandeur at Versailles, challenges of authority</a:t>
            </a:r>
          </a:p>
          <a:p>
            <a:pPr lvl="1"/>
            <a:r>
              <a:rPr lang="en-US" altLang="en-US" dirty="0"/>
              <a:t>Administration of the government</a:t>
            </a:r>
          </a:p>
          <a:p>
            <a:pPr lvl="2"/>
            <a:r>
              <a:rPr lang="en-US" altLang="en-US" dirty="0"/>
              <a:t>High nobles removed from royal council</a:t>
            </a:r>
          </a:p>
          <a:p>
            <a:pPr lvl="1"/>
            <a:r>
              <a:rPr lang="en-US" altLang="en-US" dirty="0"/>
              <a:t>Religious policy</a:t>
            </a:r>
          </a:p>
          <a:p>
            <a:pPr lvl="2"/>
            <a:r>
              <a:rPr lang="en-US" dirty="0"/>
              <a:t>Edict of Fontainebleau: revocation of Nantes</a:t>
            </a:r>
            <a:endParaRPr lang="en-US" altLang="en-US" dirty="0"/>
          </a:p>
          <a:p>
            <a:pPr lvl="1"/>
            <a:r>
              <a:rPr lang="en-US" altLang="en-US" dirty="0"/>
              <a:t>Financial issues</a:t>
            </a:r>
          </a:p>
          <a:p>
            <a:pPr lvl="2"/>
            <a:r>
              <a:rPr lang="en-US" dirty="0"/>
              <a:t>Jean-Baptiste Colbert and mercantilism</a:t>
            </a:r>
            <a:endParaRPr lang="en-US" altLang="en-US" dirty="0"/>
          </a:p>
          <a:p>
            <a:pPr lvl="1"/>
            <a:r>
              <a:rPr lang="en-US" altLang="en-US" dirty="0"/>
              <a:t>The Wars of Louis XIV</a:t>
            </a:r>
          </a:p>
          <a:p>
            <a:pPr lvl="2"/>
            <a:r>
              <a:rPr lang="en-US" dirty="0"/>
              <a:t>Four wars waged between 1667 and 1713 to increase power and military glory</a:t>
            </a:r>
            <a:endParaRPr lang="en-US" altLang="en-US" dirty="0"/>
          </a:p>
        </p:txBody>
      </p:sp>
    </p:spTree>
    <p:extLst>
      <p:ext uri="{BB962C8B-B14F-4D97-AF65-F5344CB8AC3E}">
        <p14:creationId xmlns:p14="http://schemas.microsoft.com/office/powerpoint/2010/main" val="169029520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15-2 The Practice of Absolutism: Western Europe (3 of 3)</a:t>
            </a:r>
          </a:p>
        </p:txBody>
      </p:sp>
      <p:sp>
        <p:nvSpPr>
          <p:cNvPr id="3" name="Content Placeholder 2"/>
          <p:cNvSpPr>
            <a:spLocks noGrp="1"/>
          </p:cNvSpPr>
          <p:nvPr>
            <p:ph idx="1"/>
          </p:nvPr>
        </p:nvSpPr>
        <p:spPr/>
        <p:txBody>
          <a:bodyPr>
            <a:normAutofit/>
          </a:bodyPr>
          <a:lstStyle/>
          <a:p>
            <a:r>
              <a:rPr lang="en-US" dirty="0"/>
              <a:t>The decline of Spain</a:t>
            </a:r>
          </a:p>
          <a:p>
            <a:pPr lvl="1"/>
            <a:r>
              <a:rPr lang="en-US" altLang="en-US" dirty="0"/>
              <a:t>Signs of weakness</a:t>
            </a:r>
          </a:p>
          <a:p>
            <a:pPr lvl="2"/>
            <a:r>
              <a:rPr lang="en-US" altLang="en-US" dirty="0"/>
              <a:t>Empty treasury</a:t>
            </a:r>
          </a:p>
          <a:p>
            <a:pPr lvl="2"/>
            <a:r>
              <a:rPr lang="en-US" altLang="en-US" dirty="0"/>
              <a:t>Out-of-date military</a:t>
            </a:r>
          </a:p>
          <a:p>
            <a:pPr lvl="2"/>
            <a:r>
              <a:rPr lang="en-US" altLang="en-US" dirty="0"/>
              <a:t>Inefficient government</a:t>
            </a:r>
          </a:p>
          <a:p>
            <a:pPr lvl="2"/>
            <a:r>
              <a:rPr lang="en-US" altLang="en-US" dirty="0"/>
              <a:t>Suppressed peasantry </a:t>
            </a:r>
          </a:p>
          <a:p>
            <a:pPr lvl="2"/>
            <a:r>
              <a:rPr lang="en-US" altLang="en-US" dirty="0"/>
              <a:t>Weak commercial class</a:t>
            </a:r>
          </a:p>
          <a:p>
            <a:pPr lvl="2"/>
            <a:r>
              <a:rPr lang="en-US" altLang="en-US" dirty="0"/>
              <a:t>Luxury-loving nobles</a:t>
            </a:r>
          </a:p>
          <a:p>
            <a:pPr lvl="2"/>
            <a:r>
              <a:rPr lang="en-US" altLang="en-US" dirty="0"/>
              <a:t>Oversupply of priests and monks</a:t>
            </a:r>
          </a:p>
          <a:p>
            <a:pPr lvl="1"/>
            <a:r>
              <a:rPr lang="en-US" altLang="en-US" dirty="0"/>
              <a:t>Unsuccessful attempts at reform, led by the count of Olivares</a:t>
            </a:r>
          </a:p>
          <a:p>
            <a:pPr lvl="2"/>
            <a:r>
              <a:rPr lang="en-US" altLang="en-US" dirty="0"/>
              <a:t>Defeats in Europe and internal revolts</a:t>
            </a:r>
          </a:p>
        </p:txBody>
      </p:sp>
    </p:spTree>
    <p:extLst>
      <p:ext uri="{BB962C8B-B14F-4D97-AF65-F5344CB8AC3E}">
        <p14:creationId xmlns:p14="http://schemas.microsoft.com/office/powerpoint/2010/main" val="21650355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Absolutism in Western Europe</a:t>
            </a:r>
          </a:p>
        </p:txBody>
      </p:sp>
      <p:pic>
        <p:nvPicPr>
          <p:cNvPr id="2050" name="Picture 2" descr="Chronology: Absolutism in Western Europ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35315" y="900663"/>
            <a:ext cx="6473371" cy="5056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5179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90880"/>
          </a:xfrm>
        </p:spPr>
        <p:txBody>
          <a:bodyPr>
            <a:noAutofit/>
          </a:bodyPr>
          <a:lstStyle/>
          <a:p>
            <a:r>
              <a:rPr lang="en-US" sz="2000" b="1" dirty="0"/>
              <a:t>15.1 Portrait of Louis XIV</a:t>
            </a:r>
            <a:r>
              <a:rPr lang="en-US" sz="2000" dirty="0"/>
              <a:t>.</a:t>
            </a:r>
            <a:r>
              <a:rPr lang="en-US" sz="2000" b="1" dirty="0"/>
              <a:t> </a:t>
            </a:r>
            <a:r>
              <a:rPr lang="en-US" sz="2000" dirty="0"/>
              <a:t>Nicolas-René </a:t>
            </a:r>
            <a:r>
              <a:rPr lang="en-US" sz="2000" dirty="0" err="1"/>
              <a:t>Joallain</a:t>
            </a:r>
            <a:r>
              <a:rPr lang="en-US" sz="2000" dirty="0"/>
              <a:t> the Elder’s Portrait of Louis XIV Captures the King’s Sense of Royal Grandeur. </a:t>
            </a:r>
          </a:p>
        </p:txBody>
      </p:sp>
      <p:pic>
        <p:nvPicPr>
          <p:cNvPr id="3074" name="Picture 2" descr="Nicolas-René Jollain the Elder’s portrait of Louis XIV captures the king’s sense of royal grandeu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74800" y="1143000"/>
            <a:ext cx="5994400" cy="479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61832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35000"/>
          </a:xfrm>
        </p:spPr>
        <p:txBody>
          <a:bodyPr>
            <a:noAutofit/>
          </a:bodyPr>
          <a:lstStyle/>
          <a:p>
            <a:r>
              <a:rPr lang="en-US" sz="2000" b="1" dirty="0"/>
              <a:t>15.3 Interior of Versailles: The Hall of Mirrors</a:t>
            </a:r>
            <a:r>
              <a:rPr lang="en-US" sz="2000" dirty="0"/>
              <a:t>. The exquisite Hall of Mirrors overlooks the park below and represents the grandeur of Versailles. </a:t>
            </a:r>
          </a:p>
        </p:txBody>
      </p:sp>
      <p:pic>
        <p:nvPicPr>
          <p:cNvPr id="4098" name="Picture 2" descr="Pictured here is the exquisite Hall of Mirrors at Versailles. Located on the second floor, the hall overlooks the park below. Three hundred and fifty-seven mirrors were placed on the wall opposite the windows to create an illusion of even greater width. Careful planning went into every detail of the interior decoration. Even the doorknobs were specially designed to reflect the magnificence of Versailles. This photo shows the Hall of Mirrors after the restoration work that was completed in June 2007, a project that took three years, cost 12 million euros (more than $16 million), and included the restoration of the Bohemian crystal chandelie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3724" y="1066800"/>
            <a:ext cx="7854476" cy="492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33156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15-3 Absolutism in Central and Eastern Europe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developments enabled Brandenburg-Prussia, Austria, and Russia to emerge as major powers in the seventeenth century? </a:t>
            </a:r>
          </a:p>
          <a:p>
            <a:r>
              <a:rPr lang="en-US" altLang="en-US" dirty="0"/>
              <a:t>The German states</a:t>
            </a:r>
          </a:p>
          <a:p>
            <a:pPr lvl="1"/>
            <a:r>
              <a:rPr lang="en-US" altLang="en-US" dirty="0"/>
              <a:t>The rise of Brandenburg-Prussia</a:t>
            </a:r>
          </a:p>
          <a:p>
            <a:pPr lvl="2"/>
            <a:r>
              <a:rPr lang="en-US" altLang="en-US" dirty="0"/>
              <a:t>The power of the Hohenzollern dynasty: from Frederick William the Great Elector to Frederick III (King Frederick I)</a:t>
            </a:r>
          </a:p>
          <a:p>
            <a:r>
              <a:rPr lang="en-US" altLang="en-US" dirty="0"/>
              <a:t>The emergence of Austria</a:t>
            </a:r>
          </a:p>
          <a:p>
            <a:pPr lvl="1"/>
            <a:r>
              <a:rPr lang="en-US" altLang="en-US" dirty="0"/>
              <a:t>Eventual defeat of the Ottomans expands empire</a:t>
            </a:r>
          </a:p>
          <a:p>
            <a:pPr lvl="1"/>
            <a:r>
              <a:rPr lang="en-US" altLang="en-US" dirty="0"/>
              <a:t>The challenge of national groups to centralization</a:t>
            </a:r>
          </a:p>
        </p:txBody>
      </p:sp>
    </p:spTree>
    <p:extLst>
      <p:ext uri="{BB962C8B-B14F-4D97-AF65-F5344CB8AC3E}">
        <p14:creationId xmlns:p14="http://schemas.microsoft.com/office/powerpoint/2010/main" val="74649509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15-3 Absolutism in Central and Eastern Europe (2 of 3)</a:t>
            </a:r>
          </a:p>
        </p:txBody>
      </p:sp>
      <p:sp>
        <p:nvSpPr>
          <p:cNvPr id="3" name="Content Placeholder 2"/>
          <p:cNvSpPr>
            <a:spLocks noGrp="1"/>
          </p:cNvSpPr>
          <p:nvPr>
            <p:ph idx="1"/>
          </p:nvPr>
        </p:nvSpPr>
        <p:spPr/>
        <p:txBody>
          <a:bodyPr>
            <a:normAutofit/>
          </a:bodyPr>
          <a:lstStyle/>
          <a:p>
            <a:r>
              <a:rPr lang="en-US" altLang="en-US" dirty="0"/>
              <a:t>Russia: From fledgling principality to major power</a:t>
            </a:r>
          </a:p>
          <a:p>
            <a:pPr lvl="1"/>
            <a:r>
              <a:rPr lang="en-US" altLang="en-US" dirty="0"/>
              <a:t>Ivan IV the Terrible (1533–1584) and the </a:t>
            </a:r>
            <a:r>
              <a:rPr lang="en-US" altLang="en-US" b="1" dirty="0"/>
              <a:t>boyars</a:t>
            </a:r>
          </a:p>
          <a:p>
            <a:pPr lvl="1"/>
            <a:r>
              <a:rPr lang="en-US" altLang="en-US" dirty="0"/>
              <a:t>The reign of Peter the Great (1689–1725)</a:t>
            </a:r>
          </a:p>
          <a:p>
            <a:pPr lvl="2"/>
            <a:r>
              <a:rPr lang="en-US" altLang="en-US" dirty="0"/>
              <a:t>Acceleration of Westernization</a:t>
            </a:r>
          </a:p>
          <a:p>
            <a:pPr lvl="2"/>
            <a:r>
              <a:rPr lang="en-US" altLang="en-US" dirty="0"/>
              <a:t>Reorganized army and created navy</a:t>
            </a:r>
          </a:p>
          <a:p>
            <a:pPr lvl="2"/>
            <a:r>
              <a:rPr lang="en-US" altLang="en-US" dirty="0"/>
              <a:t>Divided Russia into eight provinces</a:t>
            </a:r>
          </a:p>
          <a:p>
            <a:pPr lvl="2"/>
            <a:r>
              <a:rPr lang="en-US" altLang="en-US" dirty="0"/>
              <a:t>Created Holy Synod with a </a:t>
            </a:r>
            <a:r>
              <a:rPr lang="en-US" b="1" dirty="0"/>
              <a:t>procurator</a:t>
            </a:r>
          </a:p>
          <a:p>
            <a:pPr lvl="2"/>
            <a:r>
              <a:rPr lang="en-US" altLang="en-US" dirty="0"/>
              <a:t>Domestic reforms and benefits to women</a:t>
            </a:r>
          </a:p>
          <a:p>
            <a:pPr lvl="2"/>
            <a:r>
              <a:rPr lang="en-US" altLang="en-US" dirty="0"/>
              <a:t>Fought in Great Northern War (1701–1721)</a:t>
            </a:r>
          </a:p>
        </p:txBody>
      </p:sp>
    </p:spTree>
    <p:extLst>
      <p:ext uri="{BB962C8B-B14F-4D97-AF65-F5344CB8AC3E}">
        <p14:creationId xmlns:p14="http://schemas.microsoft.com/office/powerpoint/2010/main" val="221137827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15-3 Absolutism in Central and Eastern Europe (3 of 3)</a:t>
            </a:r>
          </a:p>
        </p:txBody>
      </p:sp>
      <p:sp>
        <p:nvSpPr>
          <p:cNvPr id="3" name="Content Placeholder 2"/>
          <p:cNvSpPr>
            <a:spLocks noGrp="1"/>
          </p:cNvSpPr>
          <p:nvPr>
            <p:ph idx="1"/>
          </p:nvPr>
        </p:nvSpPr>
        <p:spPr/>
        <p:txBody>
          <a:bodyPr>
            <a:normAutofit/>
          </a:bodyPr>
          <a:lstStyle/>
          <a:p>
            <a:r>
              <a:rPr lang="en-US" altLang="en-US" dirty="0"/>
              <a:t>The Ottoman Empire</a:t>
            </a:r>
          </a:p>
          <a:p>
            <a:pPr lvl="1"/>
            <a:r>
              <a:rPr lang="en-US" dirty="0"/>
              <a:t>From “sleeping giant” to a renewed offensive during the seventeenth century</a:t>
            </a:r>
          </a:p>
          <a:p>
            <a:pPr lvl="2"/>
            <a:r>
              <a:rPr lang="en-US" dirty="0"/>
              <a:t>Repulsed by a mixed army, Ottomans retained the core empire but were never again a threat</a:t>
            </a:r>
          </a:p>
          <a:p>
            <a:r>
              <a:rPr lang="en-US" dirty="0"/>
              <a:t>The limits of absolutism</a:t>
            </a:r>
          </a:p>
          <a:p>
            <a:pPr lvl="1"/>
            <a:r>
              <a:rPr lang="en-US" dirty="0"/>
              <a:t>The continued importance of local institutions, urban and provincial privileges, and exemptions</a:t>
            </a:r>
          </a:p>
        </p:txBody>
      </p:sp>
    </p:spTree>
    <p:extLst>
      <p:ext uri="{BB962C8B-B14F-4D97-AF65-F5344CB8AC3E}">
        <p14:creationId xmlns:p14="http://schemas.microsoft.com/office/powerpoint/2010/main" val="156734280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Absolutism in Central and Eastern Europe</a:t>
            </a:r>
          </a:p>
        </p:txBody>
      </p:sp>
      <p:pic>
        <p:nvPicPr>
          <p:cNvPr id="5122" name="Picture 2" descr="Chronology: Absolutism in Central and Eastern Europ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14601" y="740045"/>
            <a:ext cx="3920672" cy="527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21433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10000" cy="1905000"/>
          </a:xfrm>
        </p:spPr>
        <p:txBody>
          <a:bodyPr>
            <a:noAutofit/>
          </a:bodyPr>
          <a:lstStyle/>
          <a:p>
            <a:r>
              <a:rPr lang="en-US" sz="2000" b="1" dirty="0"/>
              <a:t>15.4 Peter the Great</a:t>
            </a:r>
            <a:r>
              <a:rPr lang="en-US" sz="2000" dirty="0"/>
              <a:t>. </a:t>
            </a:r>
            <a:br>
              <a:rPr lang="en-US" sz="2000" dirty="0"/>
            </a:br>
            <a:r>
              <a:rPr lang="en-US" sz="2000" dirty="0"/>
              <a:t>Peter the Great wished to westernize Russia and make it a great power through the creation of a strong army and navy and the acquisition of new territory. </a:t>
            </a:r>
          </a:p>
        </p:txBody>
      </p:sp>
      <p:pic>
        <p:nvPicPr>
          <p:cNvPr id="6146" name="Picture 2" descr="Peter the Great wished to westernize Russia, especially in the realm of technical skills. His goal was the creation of a strong army and navy and the acquisition of new territory in order to make Russia a great power. Jean Marc Nattier, a French artist, painted this portrait of the tsar dressed in military armor in 1717."/>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19600" y="289983"/>
            <a:ext cx="4473191" cy="565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96192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219200"/>
          </a:xfrm>
        </p:spPr>
        <p:txBody>
          <a:bodyPr>
            <a:noAutofit/>
          </a:bodyPr>
          <a:lstStyle/>
          <a:p>
            <a:r>
              <a:rPr lang="en-US" dirty="0"/>
              <a:t>Map 15.2 The Growth of Brandenburg-Prussia</a:t>
            </a:r>
          </a:p>
        </p:txBody>
      </p:sp>
      <p:pic>
        <p:nvPicPr>
          <p:cNvPr id="7170" name="Picture 2" descr="The map shows the territory of Brandenburg in 1415  which lies to the between the United Provinces in the West and West Prussia in the East  and between Pomerania in the North and Saxony in the South. The Prussian acquisitions up to the year 1748 include the following regions and cities: Magdeburg  Pomerania  and East Prussia  which included the cities Tilsit and Konigsberg). It also included a few pieces of land to the South of the United Province. The map also shows the conquest of Silesia  and the region lied between Bohemia and Poland. The map further displays the West Prussian region from Poland  an outcome of the first partition in 1792."/>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01057" y="963493"/>
            <a:ext cx="6741886" cy="4931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04038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219200"/>
          </a:xfrm>
        </p:spPr>
        <p:txBody>
          <a:bodyPr>
            <a:noAutofit/>
          </a:bodyPr>
          <a:lstStyle/>
          <a:p>
            <a:r>
              <a:rPr lang="en-US" dirty="0"/>
              <a:t>Map 15.3 The Growth of the Austrian Empire</a:t>
            </a:r>
          </a:p>
        </p:txBody>
      </p:sp>
      <p:pic>
        <p:nvPicPr>
          <p:cNvPr id="8194" name="Picture 2" descr="The map indicates the growth of the Austrian Empire towards the East and the South. In 1521 Austria consisted of the following regions: Styria  Carinthia  Carniola  Slovenia  and Tyrol. The territory had Hungary as its East boundary. It also had Italy to its South  the Alps to its West  and Bohemia to its North. The map also shows the Crown of Bohemia which consisted of Bohemia and Moravia  including the city of Prague. To the North of Bohemia was Silesia and during 1748  Silesia was under the hold of Prussia and the same is shown in the map. Breslau and Krakow were the major cities of Silesia. The map further shows the portion of Hungary that was part of Austria during 1526. It included Croatia and the city of Pressburg among other parts. The rest of Hungary was taken from the Ottoman Empire in 1699  including Transylvania and the city of Buda. Austria also acquired Galicia from Poland in 1772  including the city of Lemberg. Galicia had Russia  Poland and Silesia to its North  Austria and the Crown of Bohemia to its West  and Hungary to its South. It had Russia to its East as well. The major Battle sites during the period were the Mohacs (1526) and Vienna (1683)."/>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08802" y="1226457"/>
            <a:ext cx="8126397" cy="4405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314084"/>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219200"/>
          </a:xfrm>
        </p:spPr>
        <p:txBody>
          <a:bodyPr>
            <a:noAutofit/>
          </a:bodyPr>
          <a:lstStyle/>
          <a:p>
            <a:r>
              <a:rPr lang="en-US" dirty="0"/>
              <a:t>Map 15.4 Russia: From Principality to Nation-State</a:t>
            </a:r>
          </a:p>
        </p:txBody>
      </p:sp>
      <p:pic>
        <p:nvPicPr>
          <p:cNvPr id="9218" name="Picture 2" descr="The map shows Russian expansion during the period between 1584 and 1782. In the year 1584  Russia was bounded by Black Sea and the Caspian Sea in the South (Except certain areas)  Siberia in the East  China in the South East  Arctic Ocean in the North  and Finland  Lithuania and Poland in the West. Between 1584 and 1700  Russia acquired the following areas: Siberia  the land to the West of Ural River and to the South of Ural Mountains  the land to the West of Caspian Sea and North of Caucasus Mountains  and the area to the North of Dnieper River. Between 1700 and 1782  Russia captured Estonia and Livonia including the cities of Riga and Saint Petersburg. It also acquired the city of Asov and the area to its West. It further annexed a piece of land that lied between Siberia and China  among a few other pieces of land. The map also shows the key battle sites of the period which are as follows: Tomsk (1604)  Okhotsk (1649)  Narva (1700)  and Poltava (1709)."/>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22037" y="1337129"/>
            <a:ext cx="7899927" cy="418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92334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15-4 Limited Monarchy: The Dutch Republic and England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main issues in the struggle between king and Parliament in seventeenth-century England, and how were they resolved? </a:t>
            </a:r>
          </a:p>
          <a:p>
            <a:r>
              <a:rPr lang="en-US" altLang="en-US" dirty="0"/>
              <a:t>The golden age of the Dutch Republic</a:t>
            </a:r>
          </a:p>
          <a:p>
            <a:pPr lvl="1"/>
            <a:r>
              <a:rPr lang="en-US" altLang="en-US" dirty="0"/>
              <a:t>Independence: tensions between republicanism and monarchy</a:t>
            </a:r>
          </a:p>
          <a:p>
            <a:pPr lvl="1"/>
            <a:r>
              <a:rPr lang="en-US" altLang="en-US" dirty="0"/>
              <a:t>Economic prosperity fueled by trade</a:t>
            </a:r>
          </a:p>
          <a:p>
            <a:r>
              <a:rPr lang="en-US" altLang="en-US" dirty="0"/>
              <a:t>England and the emergence of constitutional monarchy</a:t>
            </a:r>
          </a:p>
          <a:p>
            <a:pPr lvl="1"/>
            <a:r>
              <a:rPr lang="en-US" altLang="en-US" dirty="0"/>
              <a:t>King James I and Parliament</a:t>
            </a:r>
          </a:p>
          <a:p>
            <a:pPr lvl="2"/>
            <a:r>
              <a:rPr lang="en-US" dirty="0"/>
              <a:t>James’s claim of the divine right of kings alienated Parliament</a:t>
            </a:r>
          </a:p>
          <a:p>
            <a:pPr lvl="2"/>
            <a:r>
              <a:rPr lang="en-US" altLang="en-US" dirty="0"/>
              <a:t>The </a:t>
            </a:r>
            <a:r>
              <a:rPr lang="en-US" altLang="en-US" b="1" dirty="0"/>
              <a:t>gentry</a:t>
            </a:r>
            <a:r>
              <a:rPr lang="en-US" altLang="en-US" dirty="0"/>
              <a:t> and religious divisions</a:t>
            </a:r>
          </a:p>
          <a:p>
            <a:pPr lvl="1"/>
            <a:r>
              <a:rPr lang="en-US" altLang="en-US" dirty="0"/>
              <a:t>Charles I and the move toward revolution</a:t>
            </a:r>
          </a:p>
        </p:txBody>
      </p:sp>
    </p:spTree>
    <p:extLst>
      <p:ext uri="{BB962C8B-B14F-4D97-AF65-F5344CB8AC3E}">
        <p14:creationId xmlns:p14="http://schemas.microsoft.com/office/powerpoint/2010/main" val="367299666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15-4 Limited Monarchy: The Dutch Republic and England (2 of 3)</a:t>
            </a:r>
          </a:p>
        </p:txBody>
      </p:sp>
      <p:sp>
        <p:nvSpPr>
          <p:cNvPr id="3" name="Content Placeholder 2"/>
          <p:cNvSpPr>
            <a:spLocks noGrp="1"/>
          </p:cNvSpPr>
          <p:nvPr>
            <p:ph idx="1"/>
          </p:nvPr>
        </p:nvSpPr>
        <p:spPr/>
        <p:txBody>
          <a:bodyPr>
            <a:normAutofit/>
          </a:bodyPr>
          <a:lstStyle/>
          <a:p>
            <a:r>
              <a:rPr lang="en-US" altLang="en-US" dirty="0"/>
              <a:t>Civil war and a new government</a:t>
            </a:r>
          </a:p>
          <a:p>
            <a:pPr lvl="1"/>
            <a:r>
              <a:rPr lang="en-US" altLang="en-US" dirty="0"/>
              <a:t>New Model Army and Oliver Cromwell (1599–1658)</a:t>
            </a:r>
          </a:p>
          <a:p>
            <a:pPr lvl="2"/>
            <a:r>
              <a:rPr lang="en-US" altLang="en-US" dirty="0"/>
              <a:t>January 30, 1649: Charles I executed</a:t>
            </a:r>
          </a:p>
          <a:p>
            <a:pPr lvl="2"/>
            <a:r>
              <a:rPr lang="en-US" altLang="en-US" dirty="0"/>
              <a:t>Parliament proclaimed England a republic or commonwealth</a:t>
            </a:r>
          </a:p>
          <a:p>
            <a:pPr lvl="2"/>
            <a:r>
              <a:rPr lang="en-US" altLang="en-US" dirty="0"/>
              <a:t>Cromwell dissolved Parliament and divided the country into eleven regions</a:t>
            </a:r>
          </a:p>
          <a:p>
            <a:pPr lvl="1"/>
            <a:r>
              <a:rPr lang="en-US" altLang="en-US" dirty="0"/>
              <a:t>Monarchy reestablished after Cromwell’s death</a:t>
            </a:r>
          </a:p>
        </p:txBody>
      </p:sp>
    </p:spTree>
    <p:extLst>
      <p:ext uri="{BB962C8B-B14F-4D97-AF65-F5344CB8AC3E}">
        <p14:creationId xmlns:p14="http://schemas.microsoft.com/office/powerpoint/2010/main" val="355523521"/>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15-4 Limited Monarchy: The Dutch Republic and England (3 of 3)</a:t>
            </a:r>
          </a:p>
        </p:txBody>
      </p:sp>
      <p:sp>
        <p:nvSpPr>
          <p:cNvPr id="3" name="Content Placeholder 2"/>
          <p:cNvSpPr>
            <a:spLocks noGrp="1"/>
          </p:cNvSpPr>
          <p:nvPr>
            <p:ph idx="1"/>
          </p:nvPr>
        </p:nvSpPr>
        <p:spPr/>
        <p:txBody>
          <a:bodyPr>
            <a:normAutofit/>
          </a:bodyPr>
          <a:lstStyle/>
          <a:p>
            <a:r>
              <a:rPr lang="en-US" altLang="en-US" dirty="0"/>
              <a:t>Restoration and a Glorious Revolution</a:t>
            </a:r>
          </a:p>
          <a:p>
            <a:pPr lvl="1"/>
            <a:r>
              <a:rPr lang="en-US" altLang="en-US" dirty="0"/>
              <a:t>Charles II’s sympathy for Catholicism</a:t>
            </a:r>
          </a:p>
          <a:p>
            <a:pPr lvl="2"/>
            <a:r>
              <a:rPr lang="en-US" altLang="en-US" dirty="0"/>
              <a:t>Declaration of Indulgences</a:t>
            </a:r>
          </a:p>
          <a:p>
            <a:pPr lvl="2"/>
            <a:r>
              <a:rPr lang="en-US" altLang="en-US" dirty="0"/>
              <a:t>Test Act of 1673</a:t>
            </a:r>
          </a:p>
          <a:p>
            <a:pPr lvl="1"/>
            <a:r>
              <a:rPr lang="en-US" altLang="en-US" dirty="0"/>
              <a:t>James II’s new Declaration of Indulgences</a:t>
            </a:r>
          </a:p>
          <a:p>
            <a:pPr lvl="1"/>
            <a:r>
              <a:rPr lang="en-US" altLang="en-US" dirty="0"/>
              <a:t>The Glorious Revolution</a:t>
            </a:r>
          </a:p>
          <a:p>
            <a:pPr lvl="2"/>
            <a:r>
              <a:rPr lang="en-US" altLang="en-US" dirty="0"/>
              <a:t>January 1689: William and Mary offered throne </a:t>
            </a:r>
          </a:p>
          <a:p>
            <a:pPr lvl="2"/>
            <a:r>
              <a:rPr lang="en-US" altLang="en-US" dirty="0"/>
              <a:t>Bill of Rights</a:t>
            </a:r>
          </a:p>
          <a:p>
            <a:r>
              <a:rPr lang="en-US" altLang="en-US" dirty="0"/>
              <a:t>Responses to revolution</a:t>
            </a:r>
          </a:p>
          <a:p>
            <a:pPr lvl="1"/>
            <a:r>
              <a:rPr lang="en-US" altLang="en-US" dirty="0"/>
              <a:t>The political thought of Thomas Hobbes and John Locke</a:t>
            </a:r>
          </a:p>
        </p:txBody>
      </p:sp>
    </p:spTree>
    <p:extLst>
      <p:ext uri="{BB962C8B-B14F-4D97-AF65-F5344CB8AC3E}">
        <p14:creationId xmlns:p14="http://schemas.microsoft.com/office/powerpoint/2010/main" val="192441550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Limited Monarchy and Republics</a:t>
            </a:r>
          </a:p>
        </p:txBody>
      </p:sp>
      <p:pic>
        <p:nvPicPr>
          <p:cNvPr id="10243" name="Picture 2" descr="Chronology: Limited Monarchy and Republic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86736" y="884838"/>
            <a:ext cx="4269879" cy="5211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74763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38045"/>
          </a:xfrm>
        </p:spPr>
        <p:txBody>
          <a:bodyPr>
            <a:noAutofit/>
          </a:bodyPr>
          <a:lstStyle/>
          <a:p>
            <a:r>
              <a:rPr lang="en-US" sz="2000" b="1" dirty="0"/>
              <a:t>15.5a </a:t>
            </a:r>
            <a:r>
              <a:rPr lang="en-US" sz="2000" b="1" i="1" dirty="0"/>
              <a:t>The Mother</a:t>
            </a:r>
            <a:r>
              <a:rPr lang="en-US" sz="2000" dirty="0"/>
              <a:t>. This painting by Dutch Golden Age master Pieter de Hooch portrays a tranquil domestic scene of a mother with her children. </a:t>
            </a:r>
          </a:p>
        </p:txBody>
      </p:sp>
      <p:pic>
        <p:nvPicPr>
          <p:cNvPr id="11266" name="Picture 2" descr="In his painting The Mother, Pieter de Hooch (pee-TUR duh HOHKH) portrays a tranquil scene of a mother with her infant and small daughter. The spotless, polished floors reflect the sunlight streaming in through the open door. The rooms are clean and in good orde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52118" y="990601"/>
            <a:ext cx="5815482"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07848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64501"/>
          </a:xfrm>
        </p:spPr>
        <p:txBody>
          <a:bodyPr>
            <a:noAutofit/>
          </a:bodyPr>
          <a:lstStyle/>
          <a:p>
            <a:r>
              <a:rPr lang="en-US" dirty="0"/>
              <a:t>Map 15.5 Civil War in England</a:t>
            </a:r>
          </a:p>
        </p:txBody>
      </p:sp>
      <p:pic>
        <p:nvPicPr>
          <p:cNvPr id="12290" name="Picture 2" descr="The map shows England and displays which portions of England supported Parliament and which supported Royalists  in 1643. The map also shows the territories of Ireland and Scotland. The South eastern part of England included the cities of London and Cambridge  along with a portion of land in Central England  supported the Parliament. The rest of England  including the city of Oxford  supported the Royalists. The map also shows the city of Edinburgh in Scotlan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741386" y="964501"/>
            <a:ext cx="3661229" cy="4928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16633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15-5 The Flourishing of European Culture </a:t>
            </a:r>
            <a:br>
              <a:rPr lang="en-US" dirty="0"/>
            </a:br>
            <a:r>
              <a:rPr lang="en-US" dirty="0"/>
              <a:t>(1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How did the artistic and literary achievements of this era reflect the political and economic developments of the period? </a:t>
            </a:r>
          </a:p>
          <a:p>
            <a:r>
              <a:rPr lang="en-US" altLang="en-US" dirty="0"/>
              <a:t>The changing faces of art</a:t>
            </a:r>
          </a:p>
          <a:p>
            <a:pPr lvl="1"/>
            <a:r>
              <a:rPr lang="en-US" altLang="en-US" b="1" dirty="0"/>
              <a:t>Mannerism</a:t>
            </a:r>
          </a:p>
          <a:p>
            <a:pPr lvl="2"/>
            <a:r>
              <a:rPr lang="en-US" dirty="0"/>
              <a:t>Breaking down the High Renaissance principles of balance, harmony, and moderation</a:t>
            </a:r>
            <a:endParaRPr lang="en-US" altLang="en-US" dirty="0"/>
          </a:p>
          <a:p>
            <a:pPr lvl="1"/>
            <a:r>
              <a:rPr lang="en-US" altLang="en-US" dirty="0"/>
              <a:t>The </a:t>
            </a:r>
            <a:r>
              <a:rPr lang="en-US" altLang="en-US" b="1" dirty="0"/>
              <a:t>Baroque</a:t>
            </a:r>
            <a:r>
              <a:rPr lang="en-US" altLang="en-US" dirty="0"/>
              <a:t> </a:t>
            </a:r>
          </a:p>
          <a:p>
            <a:pPr lvl="2"/>
            <a:r>
              <a:rPr lang="en-US" dirty="0"/>
              <a:t>Artists sought merge classical ideals of Renaissance art and spiritual feelings of sixteenth-century religious revival</a:t>
            </a:r>
            <a:endParaRPr lang="en-US" altLang="en-US" dirty="0"/>
          </a:p>
          <a:p>
            <a:pPr lvl="1"/>
            <a:r>
              <a:rPr lang="en-US" altLang="en-US" dirty="0"/>
              <a:t>French Classicism and Dutch Realism</a:t>
            </a:r>
          </a:p>
          <a:p>
            <a:pPr lvl="2"/>
            <a:r>
              <a:rPr lang="en-US" altLang="en-US" dirty="0"/>
              <a:t>French emphasis on c</a:t>
            </a:r>
            <a:r>
              <a:rPr lang="en-US" dirty="0"/>
              <a:t>larity, simplicity, balance, and harmony</a:t>
            </a:r>
          </a:p>
          <a:p>
            <a:pPr lvl="2"/>
            <a:r>
              <a:rPr lang="en-US" altLang="en-US" dirty="0"/>
              <a:t>Dutch interest in realistic portrayal of secular everyday life</a:t>
            </a:r>
          </a:p>
        </p:txBody>
      </p:sp>
    </p:spTree>
    <p:extLst>
      <p:ext uri="{BB962C8B-B14F-4D97-AF65-F5344CB8AC3E}">
        <p14:creationId xmlns:p14="http://schemas.microsoft.com/office/powerpoint/2010/main" val="222938852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15-5 The Flourishing of European Culture </a:t>
            </a:r>
            <a:br>
              <a:rPr lang="en-US" dirty="0"/>
            </a:br>
            <a:r>
              <a:rPr lang="en-US" dirty="0"/>
              <a:t>(2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How did the artistic and literary achievements of this era reflect the political and economic developments of the period? </a:t>
            </a:r>
          </a:p>
          <a:p>
            <a:r>
              <a:rPr lang="en-US" altLang="en-US" dirty="0"/>
              <a:t>The changing faces of art</a:t>
            </a:r>
          </a:p>
          <a:p>
            <a:pPr lvl="1"/>
            <a:r>
              <a:rPr lang="en-US" altLang="en-US" b="1" dirty="0"/>
              <a:t>Mannerism</a:t>
            </a:r>
          </a:p>
          <a:p>
            <a:pPr lvl="2"/>
            <a:r>
              <a:rPr lang="en-US" dirty="0"/>
              <a:t>Breaking down the High Renaissance principles of balance, harmony, and moderation</a:t>
            </a:r>
            <a:endParaRPr lang="en-US" altLang="en-US" dirty="0"/>
          </a:p>
          <a:p>
            <a:pPr lvl="1"/>
            <a:r>
              <a:rPr lang="en-US" altLang="en-US" dirty="0"/>
              <a:t>The </a:t>
            </a:r>
            <a:r>
              <a:rPr lang="en-US" altLang="en-US" b="1" dirty="0"/>
              <a:t>Baroque</a:t>
            </a:r>
            <a:r>
              <a:rPr lang="en-US" altLang="en-US" dirty="0"/>
              <a:t> </a:t>
            </a:r>
          </a:p>
          <a:p>
            <a:pPr lvl="2"/>
            <a:r>
              <a:rPr lang="en-US" dirty="0"/>
              <a:t>Artists sought merge classical ideals of Renaissance art and spiritual feelings of sixteenth-century religious revival</a:t>
            </a:r>
            <a:endParaRPr lang="en-US" altLang="en-US" dirty="0"/>
          </a:p>
          <a:p>
            <a:pPr lvl="1"/>
            <a:r>
              <a:rPr lang="en-US" altLang="en-US" dirty="0"/>
              <a:t>French Classicism and Dutch Realism</a:t>
            </a:r>
          </a:p>
          <a:p>
            <a:pPr lvl="2"/>
            <a:r>
              <a:rPr lang="en-US" altLang="en-US" dirty="0"/>
              <a:t>French emphasis on c</a:t>
            </a:r>
            <a:r>
              <a:rPr lang="en-US" dirty="0"/>
              <a:t>larity, simplicity, balance, and harmony</a:t>
            </a:r>
          </a:p>
          <a:p>
            <a:pPr lvl="2"/>
            <a:r>
              <a:rPr lang="en-US" altLang="en-US" dirty="0"/>
              <a:t>Dutch interest in realistic portrayal of secular everyday life</a:t>
            </a:r>
          </a:p>
        </p:txBody>
      </p:sp>
    </p:spTree>
    <p:extLst>
      <p:ext uri="{BB962C8B-B14F-4D97-AF65-F5344CB8AC3E}">
        <p14:creationId xmlns:p14="http://schemas.microsoft.com/office/powerpoint/2010/main" val="403662208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10000" cy="1676400"/>
          </a:xfrm>
        </p:spPr>
        <p:txBody>
          <a:bodyPr>
            <a:noAutofit/>
          </a:bodyPr>
          <a:lstStyle/>
          <a:p>
            <a:r>
              <a:rPr lang="en-US" sz="2000" b="1" dirty="0"/>
              <a:t>15.6 </a:t>
            </a:r>
            <a:r>
              <a:rPr lang="en-US" sz="2000" b="1" dirty="0" err="1"/>
              <a:t>Gian</a:t>
            </a:r>
            <a:r>
              <a:rPr lang="en-US" sz="2000" b="1" dirty="0"/>
              <a:t> Lorenzo Bernini, </a:t>
            </a:r>
            <a:r>
              <a:rPr lang="en-US" sz="2000" b="1" i="1" dirty="0"/>
              <a:t>Ecstasy of Saint Theresa</a:t>
            </a:r>
            <a:r>
              <a:rPr lang="en-US" sz="2000" dirty="0"/>
              <a:t>. Bernini sought to convey visually Theresa’s mystical experience in this famous Baroque sculpture in Rome. </a:t>
            </a:r>
          </a:p>
        </p:txBody>
      </p:sp>
      <p:pic>
        <p:nvPicPr>
          <p:cNvPr id="13314" name="Picture 2" descr="One of the great artists of the Baroque period was the Italian sculptor and architect Gian Lorenzo Bernini. The  Ecstasy of Saint Theresa , created for the Cornaro Chapel in the Church of Santa Maria della Vittoria in Rome, was one of Bernini’s most famous sculptures. Bernini sought to convey visually Theresa’s mystical experience when, according to her description, an angel pierced her heart repeatedly with a golden arrow."/>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390572" y="304800"/>
            <a:ext cx="4524828" cy="568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15104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733800" cy="1600200"/>
          </a:xfrm>
        </p:spPr>
        <p:txBody>
          <a:bodyPr>
            <a:noAutofit/>
          </a:bodyPr>
          <a:lstStyle/>
          <a:p>
            <a:r>
              <a:rPr lang="en-US" sz="2000" b="1" dirty="0"/>
              <a:t>15.7 Artemisia Gentileschi, </a:t>
            </a:r>
            <a:br>
              <a:rPr lang="en-US" sz="2000" b="1" dirty="0"/>
            </a:br>
            <a:r>
              <a:rPr lang="en-US" sz="2000" b="1" i="1" dirty="0"/>
              <a:t>Judith Beheading Holofernes</a:t>
            </a:r>
            <a:r>
              <a:rPr lang="en-US" sz="2000" dirty="0"/>
              <a:t>. Gentileschi realistically and dramatically shows the gruesome nature of Judith’s act. </a:t>
            </a:r>
          </a:p>
        </p:txBody>
      </p:sp>
      <p:pic>
        <p:nvPicPr>
          <p:cNvPr id="14338" name="Picture 2" descr="Artemisia Gentileschi painted a series of pictures portraying scenes from the lives of courageous Old Testament women. In this painting, a determined Judith, armed with her victim’s sword, struggles to saw off the head of Holofernes. Gentileschi realistically and dramatically shows the gruesome nature of Judith’s ac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171043" y="304800"/>
            <a:ext cx="4668157" cy="5598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519683"/>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15.8 Rembrandt van </a:t>
            </a:r>
            <a:r>
              <a:rPr lang="en-US" sz="2000" b="1" dirty="0" err="1"/>
              <a:t>Rijin</a:t>
            </a:r>
            <a:r>
              <a:rPr lang="en-US" sz="2000" b="1" dirty="0"/>
              <a:t>, </a:t>
            </a:r>
            <a:r>
              <a:rPr lang="en-US" sz="2000" b="1" i="1" dirty="0"/>
              <a:t>The Night Watch. </a:t>
            </a:r>
            <a:r>
              <a:rPr lang="en-US" sz="2000" dirty="0"/>
              <a:t>This painting shows the two leaders and sixteen members of a civic militia preparing for a parade in the city of Amsterdam. </a:t>
            </a:r>
          </a:p>
        </p:txBody>
      </p:sp>
      <p:pic>
        <p:nvPicPr>
          <p:cNvPr id="15362" name="Picture 2" descr="The Dutch enjoyed a golden age of painting during the seventeenth century. The burghers and patricians of Dutch urban society commissioned works of art, and these quite naturally reflected the burghers’ interests. In his painting  The Night Watch , Rembrandt portrays the two leaders and sixteen members of a civic militia preparing for a parade in the city of Amsterda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00199" y="1266544"/>
            <a:ext cx="5961743" cy="4829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69056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15 Summary</a:t>
            </a:r>
          </a:p>
        </p:txBody>
      </p:sp>
      <p:sp>
        <p:nvSpPr>
          <p:cNvPr id="3" name="Content Placeholder 2"/>
          <p:cNvSpPr>
            <a:spLocks noGrp="1"/>
          </p:cNvSpPr>
          <p:nvPr>
            <p:ph idx="1"/>
          </p:nvPr>
        </p:nvSpPr>
        <p:spPr/>
        <p:txBody>
          <a:bodyPr>
            <a:normAutofit lnSpcReduction="10000"/>
          </a:bodyPr>
          <a:lstStyle/>
          <a:p>
            <a:r>
              <a:rPr lang="en-US" dirty="0"/>
              <a:t>In the seventeenth-century states called absolutist, strong monarchs with the assistance of their aristocracies took the lead in providing the leadership for greater centralization.</a:t>
            </a:r>
          </a:p>
          <a:p>
            <a:r>
              <a:rPr lang="en-US" dirty="0"/>
              <a:t>While Louis XIV served as the model of absolutism in the west, strong monarchies were also a feature in central and eastern Europe, with the new powers of Prussia, Austria, and Russia. </a:t>
            </a:r>
          </a:p>
          <a:p>
            <a:r>
              <a:rPr lang="en-US" dirty="0"/>
              <a:t>The Dutch Republic established limited monarchy, and England’s seventeenth century produced a constitutional monarchy and new ideas about the relationship between leaders and governed.</a:t>
            </a:r>
          </a:p>
          <a:p>
            <a:r>
              <a:rPr lang="en-US" dirty="0"/>
              <a:t>In literature and art, religion lost ground to secular subjects and concerns.</a:t>
            </a:r>
          </a:p>
        </p:txBody>
      </p:sp>
    </p:spTree>
    <p:extLst>
      <p:ext uri="{BB962C8B-B14F-4D97-AF65-F5344CB8AC3E}">
        <p14:creationId xmlns:p14="http://schemas.microsoft.com/office/powerpoint/2010/main" val="386214718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15 Timeline</a:t>
            </a:r>
          </a:p>
        </p:txBody>
      </p:sp>
      <p:pic>
        <p:nvPicPr>
          <p:cNvPr id="16386"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6794" y="1493157"/>
            <a:ext cx="7870412" cy="3871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929798"/>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22499</TotalTime>
  <Words>1368</Words>
  <Application>Microsoft Office PowerPoint</Application>
  <PresentationFormat>On-screen Show (4:3)</PresentationFormat>
  <Paragraphs>186</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15 Outline</vt:lpstr>
      <vt:lpstr>15-1 Social Crises, War, and Rebellions (1 of 2)</vt:lpstr>
      <vt:lpstr>15-1 Social Crises, War, and Rebellions (2 of 2)</vt:lpstr>
      <vt:lpstr>Map 15.1 The Thirty Years’ War</vt:lpstr>
      <vt:lpstr>15-2 The Practice of Absolutism: Western Europe (1 of 3)</vt:lpstr>
      <vt:lpstr>15-2 The Practice of Absolutism: Western Europe (2 of 3)</vt:lpstr>
      <vt:lpstr>15-2 The Practice of Absolutism: Western Europe (3 of 3)</vt:lpstr>
      <vt:lpstr>Chronology: Absolutism in Western Europe</vt:lpstr>
      <vt:lpstr>15.1 Portrait of Louis XIV. Nicolas-René Joallain the Elder’s Portrait of Louis XIV Captures the King’s Sense of Royal Grandeur. </vt:lpstr>
      <vt:lpstr>15.3 Interior of Versailles: The Hall of Mirrors. The exquisite Hall of Mirrors overlooks the park below and represents the grandeur of Versailles. </vt:lpstr>
      <vt:lpstr>15-3 Absolutism in Central and Eastern Europe (1 of 3)</vt:lpstr>
      <vt:lpstr>15-3 Absolutism in Central and Eastern Europe (2 of 3)</vt:lpstr>
      <vt:lpstr>15-3 Absolutism in Central and Eastern Europe (3 of 3)</vt:lpstr>
      <vt:lpstr>Chronology: Absolutism in Central and Eastern Europe</vt:lpstr>
      <vt:lpstr>15.4 Peter the Great.  Peter the Great wished to westernize Russia and make it a great power through the creation of a strong army and navy and the acquisition of new territory. </vt:lpstr>
      <vt:lpstr>Map 15.2 The Growth of Brandenburg-Prussia</vt:lpstr>
      <vt:lpstr>Map 15.3 The Growth of the Austrian Empire</vt:lpstr>
      <vt:lpstr>Map 15.4 Russia: From Principality to Nation-State</vt:lpstr>
      <vt:lpstr>15-4 Limited Monarchy: The Dutch Republic and England (1 of 3)</vt:lpstr>
      <vt:lpstr>15-4 Limited Monarchy: The Dutch Republic and England (2 of 3)</vt:lpstr>
      <vt:lpstr>15-4 Limited Monarchy: The Dutch Republic and England (3 of 3)</vt:lpstr>
      <vt:lpstr>Chronology: Limited Monarchy and Republics</vt:lpstr>
      <vt:lpstr>15.5a The Mother. This painting by Dutch Golden Age master Pieter de Hooch portrays a tranquil domestic scene of a mother with her children. </vt:lpstr>
      <vt:lpstr>Map 15.5 Civil War in England</vt:lpstr>
      <vt:lpstr>15-5 The Flourishing of European Culture  (1 of 2)</vt:lpstr>
      <vt:lpstr>15-5 The Flourishing of European Culture  (2 of 2)</vt:lpstr>
      <vt:lpstr>15.6 Gian Lorenzo Bernini, Ecstasy of Saint Theresa. Bernini sought to convey visually Theresa’s mystical experience in this famous Baroque sculpture in Rome. </vt:lpstr>
      <vt:lpstr>15.7 Artemisia Gentileschi,  Judith Beheading Holofernes. Gentileschi realistically and dramatically shows the gruesome nature of Judith’s act. </vt:lpstr>
      <vt:lpstr>15.8 Rembrandt van Rijin, The Night Watch. This painting shows the two leaders and sixteen members of a civic militia preparing for a parade in the city of Amsterdam. </vt:lpstr>
      <vt:lpstr>Chapter 15 Summary</vt:lpstr>
      <vt:lpstr>Chapter 15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448</cp:revision>
  <dcterms:created xsi:type="dcterms:W3CDTF">2015-10-15T14:46:28Z</dcterms:created>
  <dcterms:modified xsi:type="dcterms:W3CDTF">2019-02-07T19:08:33Z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